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6" r:id="rId10"/>
    <p:sldId id="268" r:id="rId11"/>
    <p:sldId id="267" r:id="rId12"/>
    <p:sldId id="269" r:id="rId13"/>
    <p:sldId id="271" r:id="rId14"/>
    <p:sldId id="270"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2654FC-71E9-4880-9B41-17DFD7DFF0E6}" v="8" dt="2021-08-19T01:24:55.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354BB-649A-4155-8BBF-E6318FBB6A7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D04DEA2-BBE0-4ECA-A29C-F74E7FD3A146}">
      <dgm:prSet/>
      <dgm:spPr/>
      <dgm:t>
        <a:bodyPr/>
        <a:lstStyle/>
        <a:p>
          <a:r>
            <a:rPr lang="en-US"/>
            <a:t>The disciples were with Jesus all the time and were with Him when He went to pray and heard his prayers to God.</a:t>
          </a:r>
        </a:p>
      </dgm:t>
    </dgm:pt>
    <dgm:pt modelId="{3E26773F-2E8B-4368-846F-BFAE6605E1DF}" type="parTrans" cxnId="{19224ACD-AB2E-4133-8DB4-D876C191B0CF}">
      <dgm:prSet/>
      <dgm:spPr/>
      <dgm:t>
        <a:bodyPr/>
        <a:lstStyle/>
        <a:p>
          <a:endParaRPr lang="en-US"/>
        </a:p>
      </dgm:t>
    </dgm:pt>
    <dgm:pt modelId="{25B29B05-C29B-45C9-91D5-44DE98C20C59}" type="sibTrans" cxnId="{19224ACD-AB2E-4133-8DB4-D876C191B0CF}">
      <dgm:prSet/>
      <dgm:spPr/>
      <dgm:t>
        <a:bodyPr/>
        <a:lstStyle/>
        <a:p>
          <a:endParaRPr lang="en-US"/>
        </a:p>
      </dgm:t>
    </dgm:pt>
    <dgm:pt modelId="{67C3B447-01EA-4FF4-A0D8-11AAB988E38D}">
      <dgm:prSet/>
      <dgm:spPr/>
      <dgm:t>
        <a:bodyPr/>
        <a:lstStyle/>
        <a:p>
          <a:r>
            <a:rPr lang="en-US"/>
            <a:t>They still weren’t sure how they were supposed to pray. </a:t>
          </a:r>
        </a:p>
      </dgm:t>
    </dgm:pt>
    <dgm:pt modelId="{A63BB541-B85B-4468-9006-00CFCD0766D8}" type="parTrans" cxnId="{14A766E3-2A74-4036-A890-73DF62C85D3C}">
      <dgm:prSet/>
      <dgm:spPr/>
      <dgm:t>
        <a:bodyPr/>
        <a:lstStyle/>
        <a:p>
          <a:endParaRPr lang="en-US"/>
        </a:p>
      </dgm:t>
    </dgm:pt>
    <dgm:pt modelId="{07D29B75-C9A2-4AF2-B274-696A3AFD783D}" type="sibTrans" cxnId="{14A766E3-2A74-4036-A890-73DF62C85D3C}">
      <dgm:prSet/>
      <dgm:spPr/>
      <dgm:t>
        <a:bodyPr/>
        <a:lstStyle/>
        <a:p>
          <a:endParaRPr lang="en-US"/>
        </a:p>
      </dgm:t>
    </dgm:pt>
    <dgm:pt modelId="{378B9A12-11C1-457A-BE3C-F96713091A85}">
      <dgm:prSet/>
      <dgm:spPr/>
      <dgm:t>
        <a:bodyPr/>
        <a:lstStyle/>
        <a:p>
          <a:r>
            <a:rPr lang="en-US"/>
            <a:t>Jesus gave them the Lord’s Prayer.</a:t>
          </a:r>
        </a:p>
      </dgm:t>
    </dgm:pt>
    <dgm:pt modelId="{C7410A5A-79C5-471D-8E36-98C5BD9969DA}" type="parTrans" cxnId="{A2F95855-290E-48B5-A44A-6B1F35A7D916}">
      <dgm:prSet/>
      <dgm:spPr/>
      <dgm:t>
        <a:bodyPr/>
        <a:lstStyle/>
        <a:p>
          <a:endParaRPr lang="en-US"/>
        </a:p>
      </dgm:t>
    </dgm:pt>
    <dgm:pt modelId="{DBAD3CDB-DFB2-42B2-8401-65F931A592D2}" type="sibTrans" cxnId="{A2F95855-290E-48B5-A44A-6B1F35A7D916}">
      <dgm:prSet/>
      <dgm:spPr/>
      <dgm:t>
        <a:bodyPr/>
        <a:lstStyle/>
        <a:p>
          <a:endParaRPr lang="en-US"/>
        </a:p>
      </dgm:t>
    </dgm:pt>
    <dgm:pt modelId="{1ADD72ED-7DE3-4C64-9EB7-A4DBCDA845B3}" type="pres">
      <dgm:prSet presAssocID="{3EE354BB-649A-4155-8BBF-E6318FBB6A7A}" presName="linear" presStyleCnt="0">
        <dgm:presLayoutVars>
          <dgm:animLvl val="lvl"/>
          <dgm:resizeHandles val="exact"/>
        </dgm:presLayoutVars>
      </dgm:prSet>
      <dgm:spPr/>
    </dgm:pt>
    <dgm:pt modelId="{58898018-02A6-41DB-B2B4-18FF5318D0AD}" type="pres">
      <dgm:prSet presAssocID="{2D04DEA2-BBE0-4ECA-A29C-F74E7FD3A146}" presName="parentText" presStyleLbl="node1" presStyleIdx="0" presStyleCnt="3">
        <dgm:presLayoutVars>
          <dgm:chMax val="0"/>
          <dgm:bulletEnabled val="1"/>
        </dgm:presLayoutVars>
      </dgm:prSet>
      <dgm:spPr/>
    </dgm:pt>
    <dgm:pt modelId="{1965CDD4-32E7-42E0-B33F-292B1BD59279}" type="pres">
      <dgm:prSet presAssocID="{25B29B05-C29B-45C9-91D5-44DE98C20C59}" presName="spacer" presStyleCnt="0"/>
      <dgm:spPr/>
    </dgm:pt>
    <dgm:pt modelId="{2C73B7E9-8BDD-4A3F-9A7C-ACF75605768F}" type="pres">
      <dgm:prSet presAssocID="{67C3B447-01EA-4FF4-A0D8-11AAB988E38D}" presName="parentText" presStyleLbl="node1" presStyleIdx="1" presStyleCnt="3">
        <dgm:presLayoutVars>
          <dgm:chMax val="0"/>
          <dgm:bulletEnabled val="1"/>
        </dgm:presLayoutVars>
      </dgm:prSet>
      <dgm:spPr/>
    </dgm:pt>
    <dgm:pt modelId="{057DD369-2227-44A1-BADC-D3CDDB73D508}" type="pres">
      <dgm:prSet presAssocID="{07D29B75-C9A2-4AF2-B274-696A3AFD783D}" presName="spacer" presStyleCnt="0"/>
      <dgm:spPr/>
    </dgm:pt>
    <dgm:pt modelId="{2163D2D5-9C57-4DAA-881A-2F7CE282DE8D}" type="pres">
      <dgm:prSet presAssocID="{378B9A12-11C1-457A-BE3C-F96713091A85}" presName="parentText" presStyleLbl="node1" presStyleIdx="2" presStyleCnt="3">
        <dgm:presLayoutVars>
          <dgm:chMax val="0"/>
          <dgm:bulletEnabled val="1"/>
        </dgm:presLayoutVars>
      </dgm:prSet>
      <dgm:spPr/>
    </dgm:pt>
  </dgm:ptLst>
  <dgm:cxnLst>
    <dgm:cxn modelId="{F6BD3047-418A-4541-AFA9-C7614D89B7EE}" type="presOf" srcId="{67C3B447-01EA-4FF4-A0D8-11AAB988E38D}" destId="{2C73B7E9-8BDD-4A3F-9A7C-ACF75605768F}" srcOrd="0" destOrd="0" presId="urn:microsoft.com/office/officeart/2005/8/layout/vList2"/>
    <dgm:cxn modelId="{ED7C2468-2BD2-4810-8BD8-5CAB8A57D705}" type="presOf" srcId="{3EE354BB-649A-4155-8BBF-E6318FBB6A7A}" destId="{1ADD72ED-7DE3-4C64-9EB7-A4DBCDA845B3}" srcOrd="0" destOrd="0" presId="urn:microsoft.com/office/officeart/2005/8/layout/vList2"/>
    <dgm:cxn modelId="{53C0F36B-BEF7-435C-B2F3-35C1A823E370}" type="presOf" srcId="{2D04DEA2-BBE0-4ECA-A29C-F74E7FD3A146}" destId="{58898018-02A6-41DB-B2B4-18FF5318D0AD}" srcOrd="0" destOrd="0" presId="urn:microsoft.com/office/officeart/2005/8/layout/vList2"/>
    <dgm:cxn modelId="{A2F95855-290E-48B5-A44A-6B1F35A7D916}" srcId="{3EE354BB-649A-4155-8BBF-E6318FBB6A7A}" destId="{378B9A12-11C1-457A-BE3C-F96713091A85}" srcOrd="2" destOrd="0" parTransId="{C7410A5A-79C5-471D-8E36-98C5BD9969DA}" sibTransId="{DBAD3CDB-DFB2-42B2-8401-65F931A592D2}"/>
    <dgm:cxn modelId="{015D1ECB-C437-43E5-9A7D-301804D9AA9D}" type="presOf" srcId="{378B9A12-11C1-457A-BE3C-F96713091A85}" destId="{2163D2D5-9C57-4DAA-881A-2F7CE282DE8D}" srcOrd="0" destOrd="0" presId="urn:microsoft.com/office/officeart/2005/8/layout/vList2"/>
    <dgm:cxn modelId="{19224ACD-AB2E-4133-8DB4-D876C191B0CF}" srcId="{3EE354BB-649A-4155-8BBF-E6318FBB6A7A}" destId="{2D04DEA2-BBE0-4ECA-A29C-F74E7FD3A146}" srcOrd="0" destOrd="0" parTransId="{3E26773F-2E8B-4368-846F-BFAE6605E1DF}" sibTransId="{25B29B05-C29B-45C9-91D5-44DE98C20C59}"/>
    <dgm:cxn modelId="{14A766E3-2A74-4036-A890-73DF62C85D3C}" srcId="{3EE354BB-649A-4155-8BBF-E6318FBB6A7A}" destId="{67C3B447-01EA-4FF4-A0D8-11AAB988E38D}" srcOrd="1" destOrd="0" parTransId="{A63BB541-B85B-4468-9006-00CFCD0766D8}" sibTransId="{07D29B75-C9A2-4AF2-B274-696A3AFD783D}"/>
    <dgm:cxn modelId="{45D8A98D-3DDF-46B4-8F20-CF735891877C}" type="presParOf" srcId="{1ADD72ED-7DE3-4C64-9EB7-A4DBCDA845B3}" destId="{58898018-02A6-41DB-B2B4-18FF5318D0AD}" srcOrd="0" destOrd="0" presId="urn:microsoft.com/office/officeart/2005/8/layout/vList2"/>
    <dgm:cxn modelId="{251B283B-261D-41D9-B14C-AC8521F555EF}" type="presParOf" srcId="{1ADD72ED-7DE3-4C64-9EB7-A4DBCDA845B3}" destId="{1965CDD4-32E7-42E0-B33F-292B1BD59279}" srcOrd="1" destOrd="0" presId="urn:microsoft.com/office/officeart/2005/8/layout/vList2"/>
    <dgm:cxn modelId="{C2E02F52-D35E-4E4A-888F-6CE495660362}" type="presParOf" srcId="{1ADD72ED-7DE3-4C64-9EB7-A4DBCDA845B3}" destId="{2C73B7E9-8BDD-4A3F-9A7C-ACF75605768F}" srcOrd="2" destOrd="0" presId="urn:microsoft.com/office/officeart/2005/8/layout/vList2"/>
    <dgm:cxn modelId="{5468B4AD-901D-4EE6-959D-2F56E2A2F2A1}" type="presParOf" srcId="{1ADD72ED-7DE3-4C64-9EB7-A4DBCDA845B3}" destId="{057DD369-2227-44A1-BADC-D3CDDB73D508}" srcOrd="3" destOrd="0" presId="urn:microsoft.com/office/officeart/2005/8/layout/vList2"/>
    <dgm:cxn modelId="{F37963C5-DBF5-4DE6-B3FF-1AF2BCE3DE45}" type="presParOf" srcId="{1ADD72ED-7DE3-4C64-9EB7-A4DBCDA845B3}" destId="{2163D2D5-9C57-4DAA-881A-2F7CE282DE8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4E1FAA-56F8-4422-BBF7-EA8D35A744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F54823-279D-4695-87D7-F30BBB327E6B}">
      <dgm:prSet/>
      <dgm:spPr/>
      <dgm:t>
        <a:bodyPr/>
        <a:lstStyle/>
        <a:p>
          <a:r>
            <a:rPr lang="en-US"/>
            <a:t>“For thine is the kingdom, and the power, and the glory, forever. Amen.” </a:t>
          </a:r>
        </a:p>
      </dgm:t>
    </dgm:pt>
    <dgm:pt modelId="{413B99CE-05F2-49DF-84EC-DA5360E345AC}" type="parTrans" cxnId="{54110590-408F-44E6-B7CC-6810DD38AC1C}">
      <dgm:prSet/>
      <dgm:spPr/>
      <dgm:t>
        <a:bodyPr/>
        <a:lstStyle/>
        <a:p>
          <a:endParaRPr lang="en-US"/>
        </a:p>
      </dgm:t>
    </dgm:pt>
    <dgm:pt modelId="{F96F7344-54F9-45BE-BC01-57B9FDAB9EEC}" type="sibTrans" cxnId="{54110590-408F-44E6-B7CC-6810DD38AC1C}">
      <dgm:prSet/>
      <dgm:spPr/>
      <dgm:t>
        <a:bodyPr/>
        <a:lstStyle/>
        <a:p>
          <a:endParaRPr lang="en-US"/>
        </a:p>
      </dgm:t>
    </dgm:pt>
    <dgm:pt modelId="{AFED22A7-5E62-48BB-9267-8C6FEB8A03A2}">
      <dgm:prSet/>
      <dgm:spPr/>
      <dgm:t>
        <a:bodyPr/>
        <a:lstStyle/>
        <a:p>
          <a:r>
            <a:rPr lang="en-US"/>
            <a:t>For Yours is the kingdom means that Heaven will last forever and will always be God’s. </a:t>
          </a:r>
        </a:p>
      </dgm:t>
    </dgm:pt>
    <dgm:pt modelId="{5C2A5519-2799-4D4C-AC61-7001F97F1F0F}" type="parTrans" cxnId="{B6CF73AB-6C6B-42A0-821C-B859A15F50E2}">
      <dgm:prSet/>
      <dgm:spPr/>
      <dgm:t>
        <a:bodyPr/>
        <a:lstStyle/>
        <a:p>
          <a:endParaRPr lang="en-US"/>
        </a:p>
      </dgm:t>
    </dgm:pt>
    <dgm:pt modelId="{2C0F96FE-705A-4FDB-91A4-C93014E8D84B}" type="sibTrans" cxnId="{B6CF73AB-6C6B-42A0-821C-B859A15F50E2}">
      <dgm:prSet/>
      <dgm:spPr/>
      <dgm:t>
        <a:bodyPr/>
        <a:lstStyle/>
        <a:p>
          <a:endParaRPr lang="en-US"/>
        </a:p>
      </dgm:t>
    </dgm:pt>
    <dgm:pt modelId="{D2708628-3792-46C9-9072-7DFCDCF39418}">
      <dgm:prSet/>
      <dgm:spPr/>
      <dgm:t>
        <a:bodyPr/>
        <a:lstStyle/>
        <a:p>
          <a:r>
            <a:rPr lang="en-US"/>
            <a:t>God also has all the power and all the glory FOREVER! </a:t>
          </a:r>
        </a:p>
      </dgm:t>
    </dgm:pt>
    <dgm:pt modelId="{E9E8066F-C548-44E0-8E0D-7F3D641537AC}" type="parTrans" cxnId="{58AA9064-70FC-40A2-9E38-F3F3D79B9623}">
      <dgm:prSet/>
      <dgm:spPr/>
      <dgm:t>
        <a:bodyPr/>
        <a:lstStyle/>
        <a:p>
          <a:endParaRPr lang="en-US"/>
        </a:p>
      </dgm:t>
    </dgm:pt>
    <dgm:pt modelId="{95A693C7-7205-48E4-8B72-9E2141EEBE36}" type="sibTrans" cxnId="{58AA9064-70FC-40A2-9E38-F3F3D79B9623}">
      <dgm:prSet/>
      <dgm:spPr/>
      <dgm:t>
        <a:bodyPr/>
        <a:lstStyle/>
        <a:p>
          <a:endParaRPr lang="en-US"/>
        </a:p>
      </dgm:t>
    </dgm:pt>
    <dgm:pt modelId="{92A9781E-D626-472E-8D95-04648D23534F}">
      <dgm:prSet/>
      <dgm:spPr/>
      <dgm:t>
        <a:bodyPr/>
        <a:lstStyle/>
        <a:p>
          <a:r>
            <a:rPr lang="en-US"/>
            <a:t>It makes me happy knowing that God will never die</a:t>
          </a:r>
        </a:p>
      </dgm:t>
    </dgm:pt>
    <dgm:pt modelId="{A5BCD24F-56BB-4531-8D8F-5FFC849A7F15}" type="parTrans" cxnId="{0AF7B664-CA7C-45FA-A471-A9AFDE108991}">
      <dgm:prSet/>
      <dgm:spPr/>
      <dgm:t>
        <a:bodyPr/>
        <a:lstStyle/>
        <a:p>
          <a:endParaRPr lang="en-US"/>
        </a:p>
      </dgm:t>
    </dgm:pt>
    <dgm:pt modelId="{51A08452-B0FD-4056-95D7-80F46D7E19A7}" type="sibTrans" cxnId="{0AF7B664-CA7C-45FA-A471-A9AFDE108991}">
      <dgm:prSet/>
      <dgm:spPr/>
      <dgm:t>
        <a:bodyPr/>
        <a:lstStyle/>
        <a:p>
          <a:endParaRPr lang="en-US"/>
        </a:p>
      </dgm:t>
    </dgm:pt>
    <dgm:pt modelId="{D54A1955-ED49-4EFE-996F-88EC0780CCD0}">
      <dgm:prSet/>
      <dgm:spPr/>
      <dgm:t>
        <a:bodyPr/>
        <a:lstStyle/>
        <a:p>
          <a:r>
            <a:rPr lang="en-US"/>
            <a:t>He’s the strongest and greatest. </a:t>
          </a:r>
        </a:p>
      </dgm:t>
    </dgm:pt>
    <dgm:pt modelId="{98A9D969-90B5-48AD-AE55-EC4979183A92}" type="parTrans" cxnId="{0C3EBC11-CB90-4E6D-AFE9-E32D322976A9}">
      <dgm:prSet/>
      <dgm:spPr/>
      <dgm:t>
        <a:bodyPr/>
        <a:lstStyle/>
        <a:p>
          <a:endParaRPr lang="en-US"/>
        </a:p>
      </dgm:t>
    </dgm:pt>
    <dgm:pt modelId="{4D28001E-12AB-4BFC-A90A-AAB3098FCC88}" type="sibTrans" cxnId="{0C3EBC11-CB90-4E6D-AFE9-E32D322976A9}">
      <dgm:prSet/>
      <dgm:spPr/>
      <dgm:t>
        <a:bodyPr/>
        <a:lstStyle/>
        <a:p>
          <a:endParaRPr lang="en-US"/>
        </a:p>
      </dgm:t>
    </dgm:pt>
    <dgm:pt modelId="{49F4EBB9-6C72-4D16-9BAF-4EF7B83C5091}">
      <dgm:prSet/>
      <dgm:spPr/>
      <dgm:t>
        <a:bodyPr/>
        <a:lstStyle/>
        <a:p>
          <a:r>
            <a:rPr lang="en-US"/>
            <a:t>With God we will always win! </a:t>
          </a:r>
        </a:p>
      </dgm:t>
    </dgm:pt>
    <dgm:pt modelId="{02015259-1346-4A16-9862-86C08009DFDE}" type="parTrans" cxnId="{97F7D227-3FD2-4903-9E8A-02F35A738C82}">
      <dgm:prSet/>
      <dgm:spPr/>
      <dgm:t>
        <a:bodyPr/>
        <a:lstStyle/>
        <a:p>
          <a:endParaRPr lang="en-US"/>
        </a:p>
      </dgm:t>
    </dgm:pt>
    <dgm:pt modelId="{067E8224-378C-47B0-9623-4ADD331560AB}" type="sibTrans" cxnId="{97F7D227-3FD2-4903-9E8A-02F35A738C82}">
      <dgm:prSet/>
      <dgm:spPr/>
      <dgm:t>
        <a:bodyPr/>
        <a:lstStyle/>
        <a:p>
          <a:endParaRPr lang="en-US"/>
        </a:p>
      </dgm:t>
    </dgm:pt>
    <dgm:pt modelId="{1B642F69-8855-4565-8C1F-B2401166CBD2}">
      <dgm:prSet/>
      <dgm:spPr/>
      <dgm:t>
        <a:bodyPr/>
        <a:lstStyle/>
        <a:p>
          <a:r>
            <a:rPr lang="en-US" dirty="0"/>
            <a:t>Amen means “so be it.” </a:t>
          </a:r>
        </a:p>
      </dgm:t>
    </dgm:pt>
    <dgm:pt modelId="{63074E9A-597A-446D-B82D-8482ACFF1152}" type="parTrans" cxnId="{025BEB80-5F7B-437A-9693-5CE0ECD27E5A}">
      <dgm:prSet/>
      <dgm:spPr/>
      <dgm:t>
        <a:bodyPr/>
        <a:lstStyle/>
        <a:p>
          <a:endParaRPr lang="en-US"/>
        </a:p>
      </dgm:t>
    </dgm:pt>
    <dgm:pt modelId="{E1252E05-DBE1-4F23-A041-EBA3690F680B}" type="sibTrans" cxnId="{025BEB80-5F7B-437A-9693-5CE0ECD27E5A}">
      <dgm:prSet/>
      <dgm:spPr/>
      <dgm:t>
        <a:bodyPr/>
        <a:lstStyle/>
        <a:p>
          <a:endParaRPr lang="en-US"/>
        </a:p>
      </dgm:t>
    </dgm:pt>
    <dgm:pt modelId="{65695A53-5C2E-4694-8FEF-BEADEBADD965}" type="pres">
      <dgm:prSet presAssocID="{CC4E1FAA-56F8-4422-BBF7-EA8D35A744F2}" presName="linear" presStyleCnt="0">
        <dgm:presLayoutVars>
          <dgm:animLvl val="lvl"/>
          <dgm:resizeHandles val="exact"/>
        </dgm:presLayoutVars>
      </dgm:prSet>
      <dgm:spPr/>
    </dgm:pt>
    <dgm:pt modelId="{5DA85FE1-272C-43F9-A46F-08C31B05F4B1}" type="pres">
      <dgm:prSet presAssocID="{7DF54823-279D-4695-87D7-F30BBB327E6B}" presName="parentText" presStyleLbl="node1" presStyleIdx="0" presStyleCnt="1">
        <dgm:presLayoutVars>
          <dgm:chMax val="0"/>
          <dgm:bulletEnabled val="1"/>
        </dgm:presLayoutVars>
      </dgm:prSet>
      <dgm:spPr/>
    </dgm:pt>
    <dgm:pt modelId="{0B75FAF6-D903-491C-984A-FB04A66AE5C8}" type="pres">
      <dgm:prSet presAssocID="{7DF54823-279D-4695-87D7-F30BBB327E6B}" presName="childText" presStyleLbl="revTx" presStyleIdx="0" presStyleCnt="1">
        <dgm:presLayoutVars>
          <dgm:bulletEnabled val="1"/>
        </dgm:presLayoutVars>
      </dgm:prSet>
      <dgm:spPr/>
    </dgm:pt>
  </dgm:ptLst>
  <dgm:cxnLst>
    <dgm:cxn modelId="{0C3EBC11-CB90-4E6D-AFE9-E32D322976A9}" srcId="{7DF54823-279D-4695-87D7-F30BBB327E6B}" destId="{D54A1955-ED49-4EFE-996F-88EC0780CCD0}" srcOrd="3" destOrd="0" parTransId="{98A9D969-90B5-48AD-AE55-EC4979183A92}" sibTransId="{4D28001E-12AB-4BFC-A90A-AAB3098FCC88}"/>
    <dgm:cxn modelId="{94A44317-A91A-4B56-8D87-19D0DCA50C64}" type="presOf" srcId="{92A9781E-D626-472E-8D95-04648D23534F}" destId="{0B75FAF6-D903-491C-984A-FB04A66AE5C8}" srcOrd="0" destOrd="2" presId="urn:microsoft.com/office/officeart/2005/8/layout/vList2"/>
    <dgm:cxn modelId="{97F7D227-3FD2-4903-9E8A-02F35A738C82}" srcId="{7DF54823-279D-4695-87D7-F30BBB327E6B}" destId="{49F4EBB9-6C72-4D16-9BAF-4EF7B83C5091}" srcOrd="4" destOrd="0" parTransId="{02015259-1346-4A16-9862-86C08009DFDE}" sibTransId="{067E8224-378C-47B0-9623-4ADD331560AB}"/>
    <dgm:cxn modelId="{58AA9064-70FC-40A2-9E38-F3F3D79B9623}" srcId="{7DF54823-279D-4695-87D7-F30BBB327E6B}" destId="{D2708628-3792-46C9-9072-7DFCDCF39418}" srcOrd="1" destOrd="0" parTransId="{E9E8066F-C548-44E0-8E0D-7F3D641537AC}" sibTransId="{95A693C7-7205-48E4-8B72-9E2141EEBE36}"/>
    <dgm:cxn modelId="{0AF7B664-CA7C-45FA-A471-A9AFDE108991}" srcId="{7DF54823-279D-4695-87D7-F30BBB327E6B}" destId="{92A9781E-D626-472E-8D95-04648D23534F}" srcOrd="2" destOrd="0" parTransId="{A5BCD24F-56BB-4531-8D8F-5FFC849A7F15}" sibTransId="{51A08452-B0FD-4056-95D7-80F46D7E19A7}"/>
    <dgm:cxn modelId="{2BAE7271-6866-478F-8D79-BF8541CB4CC8}" type="presOf" srcId="{7DF54823-279D-4695-87D7-F30BBB327E6B}" destId="{5DA85FE1-272C-43F9-A46F-08C31B05F4B1}" srcOrd="0" destOrd="0" presId="urn:microsoft.com/office/officeart/2005/8/layout/vList2"/>
    <dgm:cxn modelId="{57B4AD73-37A0-4A5A-B642-1A212470A2A4}" type="presOf" srcId="{D2708628-3792-46C9-9072-7DFCDCF39418}" destId="{0B75FAF6-D903-491C-984A-FB04A66AE5C8}" srcOrd="0" destOrd="1" presId="urn:microsoft.com/office/officeart/2005/8/layout/vList2"/>
    <dgm:cxn modelId="{025BEB80-5F7B-437A-9693-5CE0ECD27E5A}" srcId="{7DF54823-279D-4695-87D7-F30BBB327E6B}" destId="{1B642F69-8855-4565-8C1F-B2401166CBD2}" srcOrd="5" destOrd="0" parTransId="{63074E9A-597A-446D-B82D-8482ACFF1152}" sibTransId="{E1252E05-DBE1-4F23-A041-EBA3690F680B}"/>
    <dgm:cxn modelId="{54110590-408F-44E6-B7CC-6810DD38AC1C}" srcId="{CC4E1FAA-56F8-4422-BBF7-EA8D35A744F2}" destId="{7DF54823-279D-4695-87D7-F30BBB327E6B}" srcOrd="0" destOrd="0" parTransId="{413B99CE-05F2-49DF-84EC-DA5360E345AC}" sibTransId="{F96F7344-54F9-45BE-BC01-57B9FDAB9EEC}"/>
    <dgm:cxn modelId="{39F7489D-B6A8-4E0F-B057-AFEA18DA969B}" type="presOf" srcId="{CC4E1FAA-56F8-4422-BBF7-EA8D35A744F2}" destId="{65695A53-5C2E-4694-8FEF-BEADEBADD965}" srcOrd="0" destOrd="0" presId="urn:microsoft.com/office/officeart/2005/8/layout/vList2"/>
    <dgm:cxn modelId="{B6CF73AB-6C6B-42A0-821C-B859A15F50E2}" srcId="{7DF54823-279D-4695-87D7-F30BBB327E6B}" destId="{AFED22A7-5E62-48BB-9267-8C6FEB8A03A2}" srcOrd="0" destOrd="0" parTransId="{5C2A5519-2799-4D4C-AC61-7001F97F1F0F}" sibTransId="{2C0F96FE-705A-4FDB-91A4-C93014E8D84B}"/>
    <dgm:cxn modelId="{973FC3C2-CC11-4F45-8316-C621847341C1}" type="presOf" srcId="{AFED22A7-5E62-48BB-9267-8C6FEB8A03A2}" destId="{0B75FAF6-D903-491C-984A-FB04A66AE5C8}" srcOrd="0" destOrd="0" presId="urn:microsoft.com/office/officeart/2005/8/layout/vList2"/>
    <dgm:cxn modelId="{851D0CD7-40D8-4495-B694-54902AA290E2}" type="presOf" srcId="{49F4EBB9-6C72-4D16-9BAF-4EF7B83C5091}" destId="{0B75FAF6-D903-491C-984A-FB04A66AE5C8}" srcOrd="0" destOrd="4" presId="urn:microsoft.com/office/officeart/2005/8/layout/vList2"/>
    <dgm:cxn modelId="{8578E5F1-BDCF-408C-B56C-1A2FA559DCD7}" type="presOf" srcId="{1B642F69-8855-4565-8C1F-B2401166CBD2}" destId="{0B75FAF6-D903-491C-984A-FB04A66AE5C8}" srcOrd="0" destOrd="5" presId="urn:microsoft.com/office/officeart/2005/8/layout/vList2"/>
    <dgm:cxn modelId="{816AE1FB-3D19-4B90-823E-D03E74670180}" type="presOf" srcId="{D54A1955-ED49-4EFE-996F-88EC0780CCD0}" destId="{0B75FAF6-D903-491C-984A-FB04A66AE5C8}" srcOrd="0" destOrd="3" presId="urn:microsoft.com/office/officeart/2005/8/layout/vList2"/>
    <dgm:cxn modelId="{A590AAEF-9EA3-4BB8-8AC2-E32074C324E8}" type="presParOf" srcId="{65695A53-5C2E-4694-8FEF-BEADEBADD965}" destId="{5DA85FE1-272C-43F9-A46F-08C31B05F4B1}" srcOrd="0" destOrd="0" presId="urn:microsoft.com/office/officeart/2005/8/layout/vList2"/>
    <dgm:cxn modelId="{2A56CCDC-5440-4C44-A313-407B2F317A88}" type="presParOf" srcId="{65695A53-5C2E-4694-8FEF-BEADEBADD965}" destId="{0B75FAF6-D903-491C-984A-FB04A66AE5C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5B49D7-D85C-4C1D-9E8D-56AA9C6904D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A696F12-E498-403A-9742-8F461931DAE8}">
      <dgm:prSet/>
      <dgm:spPr/>
      <dgm:t>
        <a:bodyPr/>
        <a:lstStyle/>
        <a:p>
          <a:r>
            <a:rPr lang="en-US"/>
            <a:t>Anyone can read the Lord’s Prayer.</a:t>
          </a:r>
        </a:p>
      </dgm:t>
    </dgm:pt>
    <dgm:pt modelId="{891320E6-6BD9-4266-AB70-84CC2E978E4E}" type="parTrans" cxnId="{D3204E8B-E676-4453-AF16-7D0840D4925F}">
      <dgm:prSet/>
      <dgm:spPr/>
      <dgm:t>
        <a:bodyPr/>
        <a:lstStyle/>
        <a:p>
          <a:endParaRPr lang="en-US"/>
        </a:p>
      </dgm:t>
    </dgm:pt>
    <dgm:pt modelId="{8173FD52-18CA-4DB6-87A6-8C4823608228}" type="sibTrans" cxnId="{D3204E8B-E676-4453-AF16-7D0840D4925F}">
      <dgm:prSet/>
      <dgm:spPr/>
      <dgm:t>
        <a:bodyPr/>
        <a:lstStyle/>
        <a:p>
          <a:endParaRPr lang="en-US"/>
        </a:p>
      </dgm:t>
    </dgm:pt>
    <dgm:pt modelId="{3FD3C785-AD53-4F02-AA18-A4E7C9727CC4}">
      <dgm:prSet/>
      <dgm:spPr/>
      <dgm:t>
        <a:bodyPr/>
        <a:lstStyle/>
        <a:p>
          <a:r>
            <a:rPr lang="en-US"/>
            <a:t>It’s important to think about what you’re saying. </a:t>
          </a:r>
        </a:p>
      </dgm:t>
    </dgm:pt>
    <dgm:pt modelId="{62A78A93-2532-4157-8253-B67801F2CE6D}" type="parTrans" cxnId="{FBDB8E69-84B5-4563-BCF8-FD796B3B3870}">
      <dgm:prSet/>
      <dgm:spPr/>
      <dgm:t>
        <a:bodyPr/>
        <a:lstStyle/>
        <a:p>
          <a:endParaRPr lang="en-US"/>
        </a:p>
      </dgm:t>
    </dgm:pt>
    <dgm:pt modelId="{75670ECE-9D36-44DF-92FF-06400E9A9EA3}" type="sibTrans" cxnId="{FBDB8E69-84B5-4563-BCF8-FD796B3B3870}">
      <dgm:prSet/>
      <dgm:spPr/>
      <dgm:t>
        <a:bodyPr/>
        <a:lstStyle/>
        <a:p>
          <a:endParaRPr lang="en-US"/>
        </a:p>
      </dgm:t>
    </dgm:pt>
    <dgm:pt modelId="{5D4B4768-7212-4617-8EFC-83FE6D1A65D7}">
      <dgm:prSet/>
      <dgm:spPr/>
      <dgm:t>
        <a:bodyPr/>
        <a:lstStyle/>
        <a:p>
          <a:r>
            <a:rPr lang="en-US"/>
            <a:t>When you pray “give us this day your daily bread” </a:t>
          </a:r>
        </a:p>
      </dgm:t>
    </dgm:pt>
    <dgm:pt modelId="{E0714EFD-C605-4E99-B87B-0554CB4689E2}" type="parTrans" cxnId="{7E136172-F928-4DF4-B07E-6634F0B76218}">
      <dgm:prSet/>
      <dgm:spPr/>
      <dgm:t>
        <a:bodyPr/>
        <a:lstStyle/>
        <a:p>
          <a:endParaRPr lang="en-US"/>
        </a:p>
      </dgm:t>
    </dgm:pt>
    <dgm:pt modelId="{2F6C2C54-649E-42A5-8BAA-A955A0FFE134}" type="sibTrans" cxnId="{7E136172-F928-4DF4-B07E-6634F0B76218}">
      <dgm:prSet/>
      <dgm:spPr/>
      <dgm:t>
        <a:bodyPr/>
        <a:lstStyle/>
        <a:p>
          <a:endParaRPr lang="en-US"/>
        </a:p>
      </dgm:t>
    </dgm:pt>
    <dgm:pt modelId="{AD019585-2DE2-4E9D-ABB5-ED9E690CED56}">
      <dgm:prSet/>
      <dgm:spPr/>
      <dgm:t>
        <a:bodyPr/>
        <a:lstStyle/>
        <a:p>
          <a:r>
            <a:rPr lang="en-US"/>
            <a:t>Think about all the things you have to be thankful for and how God has given you everything you need, or things you need to ask for or pray for others. </a:t>
          </a:r>
        </a:p>
      </dgm:t>
    </dgm:pt>
    <dgm:pt modelId="{5D56AB5B-6F50-4F35-8791-E979FC51E0AC}" type="parTrans" cxnId="{7B6E39A9-A1E0-48C7-B45F-25133404C0E8}">
      <dgm:prSet/>
      <dgm:spPr/>
      <dgm:t>
        <a:bodyPr/>
        <a:lstStyle/>
        <a:p>
          <a:endParaRPr lang="en-US"/>
        </a:p>
      </dgm:t>
    </dgm:pt>
    <dgm:pt modelId="{635A1696-F64F-465D-ACBC-EE387ABE0F18}" type="sibTrans" cxnId="{7B6E39A9-A1E0-48C7-B45F-25133404C0E8}">
      <dgm:prSet/>
      <dgm:spPr/>
      <dgm:t>
        <a:bodyPr/>
        <a:lstStyle/>
        <a:p>
          <a:endParaRPr lang="en-US"/>
        </a:p>
      </dgm:t>
    </dgm:pt>
    <dgm:pt modelId="{0D1B27BC-0CB4-4747-BCE8-F204C29A103A}">
      <dgm:prSet/>
      <dgm:spPr/>
      <dgm:t>
        <a:bodyPr/>
        <a:lstStyle/>
        <a:p>
          <a:r>
            <a:rPr lang="en-US"/>
            <a:t>When you pray “forgive us our debts,” ask forgiveness for those things you did wrong.</a:t>
          </a:r>
        </a:p>
      </dgm:t>
    </dgm:pt>
    <dgm:pt modelId="{577A05E3-D43F-46D8-A038-F4BA3C2DE3F5}" type="parTrans" cxnId="{5ADF5C72-9C56-4DC3-846D-B95E981BE924}">
      <dgm:prSet/>
      <dgm:spPr/>
      <dgm:t>
        <a:bodyPr/>
        <a:lstStyle/>
        <a:p>
          <a:endParaRPr lang="en-US"/>
        </a:p>
      </dgm:t>
    </dgm:pt>
    <dgm:pt modelId="{C1B089F3-39B9-47B4-B20E-FD753EDC8E5C}" type="sibTrans" cxnId="{5ADF5C72-9C56-4DC3-846D-B95E981BE924}">
      <dgm:prSet/>
      <dgm:spPr/>
      <dgm:t>
        <a:bodyPr/>
        <a:lstStyle/>
        <a:p>
          <a:endParaRPr lang="en-US"/>
        </a:p>
      </dgm:t>
    </dgm:pt>
    <dgm:pt modelId="{7E7F40D2-DD64-4C6E-ADD2-572070B28492}" type="pres">
      <dgm:prSet presAssocID="{CC5B49D7-D85C-4C1D-9E8D-56AA9C6904D7}" presName="linear" presStyleCnt="0">
        <dgm:presLayoutVars>
          <dgm:animLvl val="lvl"/>
          <dgm:resizeHandles val="exact"/>
        </dgm:presLayoutVars>
      </dgm:prSet>
      <dgm:spPr/>
    </dgm:pt>
    <dgm:pt modelId="{084911A2-9744-4D41-8829-F43B90F2B2AA}" type="pres">
      <dgm:prSet presAssocID="{0A696F12-E498-403A-9742-8F461931DAE8}" presName="parentText" presStyleLbl="node1" presStyleIdx="0" presStyleCnt="5">
        <dgm:presLayoutVars>
          <dgm:chMax val="0"/>
          <dgm:bulletEnabled val="1"/>
        </dgm:presLayoutVars>
      </dgm:prSet>
      <dgm:spPr/>
    </dgm:pt>
    <dgm:pt modelId="{93C642DC-EABC-4857-A9F5-9CAD32DB46D1}" type="pres">
      <dgm:prSet presAssocID="{8173FD52-18CA-4DB6-87A6-8C4823608228}" presName="spacer" presStyleCnt="0"/>
      <dgm:spPr/>
    </dgm:pt>
    <dgm:pt modelId="{38EE7F9D-AB6B-4DA8-94B9-18727E7CCDBA}" type="pres">
      <dgm:prSet presAssocID="{3FD3C785-AD53-4F02-AA18-A4E7C9727CC4}" presName="parentText" presStyleLbl="node1" presStyleIdx="1" presStyleCnt="5">
        <dgm:presLayoutVars>
          <dgm:chMax val="0"/>
          <dgm:bulletEnabled val="1"/>
        </dgm:presLayoutVars>
      </dgm:prSet>
      <dgm:spPr/>
    </dgm:pt>
    <dgm:pt modelId="{AB2D1300-E1EF-457E-83D9-8CD6FB6C597E}" type="pres">
      <dgm:prSet presAssocID="{75670ECE-9D36-44DF-92FF-06400E9A9EA3}" presName="spacer" presStyleCnt="0"/>
      <dgm:spPr/>
    </dgm:pt>
    <dgm:pt modelId="{5AEA240A-36A0-4284-99F7-5C4E5B8A1A13}" type="pres">
      <dgm:prSet presAssocID="{5D4B4768-7212-4617-8EFC-83FE6D1A65D7}" presName="parentText" presStyleLbl="node1" presStyleIdx="2" presStyleCnt="5">
        <dgm:presLayoutVars>
          <dgm:chMax val="0"/>
          <dgm:bulletEnabled val="1"/>
        </dgm:presLayoutVars>
      </dgm:prSet>
      <dgm:spPr/>
    </dgm:pt>
    <dgm:pt modelId="{52FE860C-F303-48D3-9648-4A6FBE994B3D}" type="pres">
      <dgm:prSet presAssocID="{2F6C2C54-649E-42A5-8BAA-A955A0FFE134}" presName="spacer" presStyleCnt="0"/>
      <dgm:spPr/>
    </dgm:pt>
    <dgm:pt modelId="{A035B429-402E-41CC-A342-3CF64CF67AE0}" type="pres">
      <dgm:prSet presAssocID="{AD019585-2DE2-4E9D-ABB5-ED9E690CED56}" presName="parentText" presStyleLbl="node1" presStyleIdx="3" presStyleCnt="5">
        <dgm:presLayoutVars>
          <dgm:chMax val="0"/>
          <dgm:bulletEnabled val="1"/>
        </dgm:presLayoutVars>
      </dgm:prSet>
      <dgm:spPr/>
    </dgm:pt>
    <dgm:pt modelId="{D3FE5047-2CD5-48F4-BEF5-10283B2D006D}" type="pres">
      <dgm:prSet presAssocID="{635A1696-F64F-465D-ACBC-EE387ABE0F18}" presName="spacer" presStyleCnt="0"/>
      <dgm:spPr/>
    </dgm:pt>
    <dgm:pt modelId="{9588DBDE-6CA7-469E-88D4-428D36B5ADA1}" type="pres">
      <dgm:prSet presAssocID="{0D1B27BC-0CB4-4747-BCE8-F204C29A103A}" presName="parentText" presStyleLbl="node1" presStyleIdx="4" presStyleCnt="5">
        <dgm:presLayoutVars>
          <dgm:chMax val="0"/>
          <dgm:bulletEnabled val="1"/>
        </dgm:presLayoutVars>
      </dgm:prSet>
      <dgm:spPr/>
    </dgm:pt>
  </dgm:ptLst>
  <dgm:cxnLst>
    <dgm:cxn modelId="{0062D903-A295-432A-8E92-A5A92B7F0936}" type="presOf" srcId="{3FD3C785-AD53-4F02-AA18-A4E7C9727CC4}" destId="{38EE7F9D-AB6B-4DA8-94B9-18727E7CCDBA}" srcOrd="0" destOrd="0" presId="urn:microsoft.com/office/officeart/2005/8/layout/vList2"/>
    <dgm:cxn modelId="{48F79646-4BA6-454B-87F7-A08589F2F653}" type="presOf" srcId="{0D1B27BC-0CB4-4747-BCE8-F204C29A103A}" destId="{9588DBDE-6CA7-469E-88D4-428D36B5ADA1}" srcOrd="0" destOrd="0" presId="urn:microsoft.com/office/officeart/2005/8/layout/vList2"/>
    <dgm:cxn modelId="{FBDB8E69-84B5-4563-BCF8-FD796B3B3870}" srcId="{CC5B49D7-D85C-4C1D-9E8D-56AA9C6904D7}" destId="{3FD3C785-AD53-4F02-AA18-A4E7C9727CC4}" srcOrd="1" destOrd="0" parTransId="{62A78A93-2532-4157-8253-B67801F2CE6D}" sibTransId="{75670ECE-9D36-44DF-92FF-06400E9A9EA3}"/>
    <dgm:cxn modelId="{28BA9E4E-C493-4917-92A4-E76DD38A97D0}" type="presOf" srcId="{0A696F12-E498-403A-9742-8F461931DAE8}" destId="{084911A2-9744-4D41-8829-F43B90F2B2AA}" srcOrd="0" destOrd="0" presId="urn:microsoft.com/office/officeart/2005/8/layout/vList2"/>
    <dgm:cxn modelId="{5ADF5C72-9C56-4DC3-846D-B95E981BE924}" srcId="{CC5B49D7-D85C-4C1D-9E8D-56AA9C6904D7}" destId="{0D1B27BC-0CB4-4747-BCE8-F204C29A103A}" srcOrd="4" destOrd="0" parTransId="{577A05E3-D43F-46D8-A038-F4BA3C2DE3F5}" sibTransId="{C1B089F3-39B9-47B4-B20E-FD753EDC8E5C}"/>
    <dgm:cxn modelId="{7E136172-F928-4DF4-B07E-6634F0B76218}" srcId="{CC5B49D7-D85C-4C1D-9E8D-56AA9C6904D7}" destId="{5D4B4768-7212-4617-8EFC-83FE6D1A65D7}" srcOrd="2" destOrd="0" parTransId="{E0714EFD-C605-4E99-B87B-0554CB4689E2}" sibTransId="{2F6C2C54-649E-42A5-8BAA-A955A0FFE134}"/>
    <dgm:cxn modelId="{D3204E8B-E676-4453-AF16-7D0840D4925F}" srcId="{CC5B49D7-D85C-4C1D-9E8D-56AA9C6904D7}" destId="{0A696F12-E498-403A-9742-8F461931DAE8}" srcOrd="0" destOrd="0" parTransId="{891320E6-6BD9-4266-AB70-84CC2E978E4E}" sibTransId="{8173FD52-18CA-4DB6-87A6-8C4823608228}"/>
    <dgm:cxn modelId="{7B6E39A9-A1E0-48C7-B45F-25133404C0E8}" srcId="{CC5B49D7-D85C-4C1D-9E8D-56AA9C6904D7}" destId="{AD019585-2DE2-4E9D-ABB5-ED9E690CED56}" srcOrd="3" destOrd="0" parTransId="{5D56AB5B-6F50-4F35-8791-E979FC51E0AC}" sibTransId="{635A1696-F64F-465D-ACBC-EE387ABE0F18}"/>
    <dgm:cxn modelId="{B4ADB0CB-01D4-4C1C-B243-0A278C836674}" type="presOf" srcId="{AD019585-2DE2-4E9D-ABB5-ED9E690CED56}" destId="{A035B429-402E-41CC-A342-3CF64CF67AE0}" srcOrd="0" destOrd="0" presId="urn:microsoft.com/office/officeart/2005/8/layout/vList2"/>
    <dgm:cxn modelId="{7D5D9ECC-C2BB-46F2-AA31-0D933932F9F1}" type="presOf" srcId="{CC5B49D7-D85C-4C1D-9E8D-56AA9C6904D7}" destId="{7E7F40D2-DD64-4C6E-ADD2-572070B28492}" srcOrd="0" destOrd="0" presId="urn:microsoft.com/office/officeart/2005/8/layout/vList2"/>
    <dgm:cxn modelId="{227C34DF-A37B-497D-8622-8D5E78CCA967}" type="presOf" srcId="{5D4B4768-7212-4617-8EFC-83FE6D1A65D7}" destId="{5AEA240A-36A0-4284-99F7-5C4E5B8A1A13}" srcOrd="0" destOrd="0" presId="urn:microsoft.com/office/officeart/2005/8/layout/vList2"/>
    <dgm:cxn modelId="{9D41F39F-1669-4173-826C-0999201972DE}" type="presParOf" srcId="{7E7F40D2-DD64-4C6E-ADD2-572070B28492}" destId="{084911A2-9744-4D41-8829-F43B90F2B2AA}" srcOrd="0" destOrd="0" presId="urn:microsoft.com/office/officeart/2005/8/layout/vList2"/>
    <dgm:cxn modelId="{A7973372-4B91-48F7-91FD-6421F679765C}" type="presParOf" srcId="{7E7F40D2-DD64-4C6E-ADD2-572070B28492}" destId="{93C642DC-EABC-4857-A9F5-9CAD32DB46D1}" srcOrd="1" destOrd="0" presId="urn:microsoft.com/office/officeart/2005/8/layout/vList2"/>
    <dgm:cxn modelId="{D005EC8C-B62C-4CEB-B43D-B72C01173F47}" type="presParOf" srcId="{7E7F40D2-DD64-4C6E-ADD2-572070B28492}" destId="{38EE7F9D-AB6B-4DA8-94B9-18727E7CCDBA}" srcOrd="2" destOrd="0" presId="urn:microsoft.com/office/officeart/2005/8/layout/vList2"/>
    <dgm:cxn modelId="{519A2D62-ACD5-48C2-A67E-ABB8195571D6}" type="presParOf" srcId="{7E7F40D2-DD64-4C6E-ADD2-572070B28492}" destId="{AB2D1300-E1EF-457E-83D9-8CD6FB6C597E}" srcOrd="3" destOrd="0" presId="urn:microsoft.com/office/officeart/2005/8/layout/vList2"/>
    <dgm:cxn modelId="{50A2E443-616A-4400-AFE9-0A0AB9740AF1}" type="presParOf" srcId="{7E7F40D2-DD64-4C6E-ADD2-572070B28492}" destId="{5AEA240A-36A0-4284-99F7-5C4E5B8A1A13}" srcOrd="4" destOrd="0" presId="urn:microsoft.com/office/officeart/2005/8/layout/vList2"/>
    <dgm:cxn modelId="{EF2D55FA-92BD-4A02-8852-4497DB5F235C}" type="presParOf" srcId="{7E7F40D2-DD64-4C6E-ADD2-572070B28492}" destId="{52FE860C-F303-48D3-9648-4A6FBE994B3D}" srcOrd="5" destOrd="0" presId="urn:microsoft.com/office/officeart/2005/8/layout/vList2"/>
    <dgm:cxn modelId="{B4869FFD-B281-4E22-A26F-D309E84FF446}" type="presParOf" srcId="{7E7F40D2-DD64-4C6E-ADD2-572070B28492}" destId="{A035B429-402E-41CC-A342-3CF64CF67AE0}" srcOrd="6" destOrd="0" presId="urn:microsoft.com/office/officeart/2005/8/layout/vList2"/>
    <dgm:cxn modelId="{A93DC0B3-EBBD-4956-B9F4-3EA99E3F9126}" type="presParOf" srcId="{7E7F40D2-DD64-4C6E-ADD2-572070B28492}" destId="{D3FE5047-2CD5-48F4-BEF5-10283B2D006D}" srcOrd="7" destOrd="0" presId="urn:microsoft.com/office/officeart/2005/8/layout/vList2"/>
    <dgm:cxn modelId="{B63B5A86-783D-475F-BC55-4820A49D8864}" type="presParOf" srcId="{7E7F40D2-DD64-4C6E-ADD2-572070B28492}" destId="{9588DBDE-6CA7-469E-88D4-428D36B5ADA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CBF844-2372-4FD1-8702-E9DC62E2F7C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60F64C0-DE63-4604-AF07-5792A206A7C1}">
      <dgm:prSet/>
      <dgm:spPr/>
      <dgm:t>
        <a:bodyPr/>
        <a:lstStyle/>
        <a:p>
          <a:r>
            <a:rPr lang="en-US"/>
            <a:t>Prayer is our special way of talking to God.</a:t>
          </a:r>
        </a:p>
      </dgm:t>
    </dgm:pt>
    <dgm:pt modelId="{D0241BB1-52FC-4FD9-BAC8-B0DBC1678F90}" type="parTrans" cxnId="{B9C47E91-5182-483A-9E8E-77FA8DB1996B}">
      <dgm:prSet/>
      <dgm:spPr/>
      <dgm:t>
        <a:bodyPr/>
        <a:lstStyle/>
        <a:p>
          <a:endParaRPr lang="en-US"/>
        </a:p>
      </dgm:t>
    </dgm:pt>
    <dgm:pt modelId="{0C78D0A1-B07D-422B-991E-B123F8ED9CA8}" type="sibTrans" cxnId="{B9C47E91-5182-483A-9E8E-77FA8DB1996B}">
      <dgm:prSet/>
      <dgm:spPr/>
      <dgm:t>
        <a:bodyPr/>
        <a:lstStyle/>
        <a:p>
          <a:endParaRPr lang="en-US"/>
        </a:p>
      </dgm:t>
    </dgm:pt>
    <dgm:pt modelId="{6556935D-FA7E-4758-BE5A-F2ABA34F19ED}">
      <dgm:prSet/>
      <dgm:spPr/>
      <dgm:t>
        <a:bodyPr/>
        <a:lstStyle/>
        <a:p>
          <a:r>
            <a:rPr lang="en-US"/>
            <a:t>Remember to pray as many times as you can. </a:t>
          </a:r>
        </a:p>
      </dgm:t>
    </dgm:pt>
    <dgm:pt modelId="{97FE04D3-CEE8-45F9-AA67-0596C7282B24}" type="parTrans" cxnId="{7F251718-AA2A-45E4-9A56-AFFA64EB7214}">
      <dgm:prSet/>
      <dgm:spPr/>
      <dgm:t>
        <a:bodyPr/>
        <a:lstStyle/>
        <a:p>
          <a:endParaRPr lang="en-US"/>
        </a:p>
      </dgm:t>
    </dgm:pt>
    <dgm:pt modelId="{5F1B94AC-AD1C-4094-8A2F-EBE3A054621B}" type="sibTrans" cxnId="{7F251718-AA2A-45E4-9A56-AFFA64EB7214}">
      <dgm:prSet/>
      <dgm:spPr/>
      <dgm:t>
        <a:bodyPr/>
        <a:lstStyle/>
        <a:p>
          <a:endParaRPr lang="en-US"/>
        </a:p>
      </dgm:t>
    </dgm:pt>
    <dgm:pt modelId="{8FFA1C82-8630-4CAE-9532-F1FA59C5784A}">
      <dgm:prSet/>
      <dgm:spPr/>
      <dgm:t>
        <a:bodyPr/>
        <a:lstStyle/>
        <a:p>
          <a:r>
            <a:rPr lang="en-US"/>
            <a:t>God loves you and wants to know everything about you and how you’re doing every day.</a:t>
          </a:r>
        </a:p>
      </dgm:t>
    </dgm:pt>
    <dgm:pt modelId="{02F5D924-53B1-45C1-9F5B-88B01D8ACAFC}" type="parTrans" cxnId="{0B0AA2B1-0088-4845-AE6F-5798D8CFA7DD}">
      <dgm:prSet/>
      <dgm:spPr/>
      <dgm:t>
        <a:bodyPr/>
        <a:lstStyle/>
        <a:p>
          <a:endParaRPr lang="en-US"/>
        </a:p>
      </dgm:t>
    </dgm:pt>
    <dgm:pt modelId="{2A9CC273-F491-4B07-A750-CCB3768F0326}" type="sibTrans" cxnId="{0B0AA2B1-0088-4845-AE6F-5798D8CFA7DD}">
      <dgm:prSet/>
      <dgm:spPr/>
      <dgm:t>
        <a:bodyPr/>
        <a:lstStyle/>
        <a:p>
          <a:endParaRPr lang="en-US"/>
        </a:p>
      </dgm:t>
    </dgm:pt>
    <dgm:pt modelId="{BA75A692-93B5-467D-B5E6-35905D300B6F}" type="pres">
      <dgm:prSet presAssocID="{CFCBF844-2372-4FD1-8702-E9DC62E2F7C4}" presName="linear" presStyleCnt="0">
        <dgm:presLayoutVars>
          <dgm:animLvl val="lvl"/>
          <dgm:resizeHandles val="exact"/>
        </dgm:presLayoutVars>
      </dgm:prSet>
      <dgm:spPr/>
    </dgm:pt>
    <dgm:pt modelId="{3E55B7BB-B66F-42CD-AA6C-90B858AF551E}" type="pres">
      <dgm:prSet presAssocID="{060F64C0-DE63-4604-AF07-5792A206A7C1}" presName="parentText" presStyleLbl="node1" presStyleIdx="0" presStyleCnt="1">
        <dgm:presLayoutVars>
          <dgm:chMax val="0"/>
          <dgm:bulletEnabled val="1"/>
        </dgm:presLayoutVars>
      </dgm:prSet>
      <dgm:spPr/>
    </dgm:pt>
    <dgm:pt modelId="{513DCECB-F10F-484F-8DF4-FF97BD8752B4}" type="pres">
      <dgm:prSet presAssocID="{060F64C0-DE63-4604-AF07-5792A206A7C1}" presName="childText" presStyleLbl="revTx" presStyleIdx="0" presStyleCnt="1">
        <dgm:presLayoutVars>
          <dgm:bulletEnabled val="1"/>
        </dgm:presLayoutVars>
      </dgm:prSet>
      <dgm:spPr/>
    </dgm:pt>
  </dgm:ptLst>
  <dgm:cxnLst>
    <dgm:cxn modelId="{7F251718-AA2A-45E4-9A56-AFFA64EB7214}" srcId="{060F64C0-DE63-4604-AF07-5792A206A7C1}" destId="{6556935D-FA7E-4758-BE5A-F2ABA34F19ED}" srcOrd="0" destOrd="0" parTransId="{97FE04D3-CEE8-45F9-AA67-0596C7282B24}" sibTransId="{5F1B94AC-AD1C-4094-8A2F-EBE3A054621B}"/>
    <dgm:cxn modelId="{2CB4571A-5A58-4CCF-8D3F-FE2A6610449E}" type="presOf" srcId="{6556935D-FA7E-4758-BE5A-F2ABA34F19ED}" destId="{513DCECB-F10F-484F-8DF4-FF97BD8752B4}" srcOrd="0" destOrd="0" presId="urn:microsoft.com/office/officeart/2005/8/layout/vList2"/>
    <dgm:cxn modelId="{9557BD3B-519E-44E3-98EE-DACA026D0B7D}" type="presOf" srcId="{060F64C0-DE63-4604-AF07-5792A206A7C1}" destId="{3E55B7BB-B66F-42CD-AA6C-90B858AF551E}" srcOrd="0" destOrd="0" presId="urn:microsoft.com/office/officeart/2005/8/layout/vList2"/>
    <dgm:cxn modelId="{B9C47E91-5182-483A-9E8E-77FA8DB1996B}" srcId="{CFCBF844-2372-4FD1-8702-E9DC62E2F7C4}" destId="{060F64C0-DE63-4604-AF07-5792A206A7C1}" srcOrd="0" destOrd="0" parTransId="{D0241BB1-52FC-4FD9-BAC8-B0DBC1678F90}" sibTransId="{0C78D0A1-B07D-422B-991E-B123F8ED9CA8}"/>
    <dgm:cxn modelId="{9F3B6EA2-2AA4-4C77-871D-7495A6F3A0C8}" type="presOf" srcId="{CFCBF844-2372-4FD1-8702-E9DC62E2F7C4}" destId="{BA75A692-93B5-467D-B5E6-35905D300B6F}" srcOrd="0" destOrd="0" presId="urn:microsoft.com/office/officeart/2005/8/layout/vList2"/>
    <dgm:cxn modelId="{9987FFA7-C585-423C-8608-543C317120AF}" type="presOf" srcId="{8FFA1C82-8630-4CAE-9532-F1FA59C5784A}" destId="{513DCECB-F10F-484F-8DF4-FF97BD8752B4}" srcOrd="0" destOrd="1" presId="urn:microsoft.com/office/officeart/2005/8/layout/vList2"/>
    <dgm:cxn modelId="{0B0AA2B1-0088-4845-AE6F-5798D8CFA7DD}" srcId="{060F64C0-DE63-4604-AF07-5792A206A7C1}" destId="{8FFA1C82-8630-4CAE-9532-F1FA59C5784A}" srcOrd="1" destOrd="0" parTransId="{02F5D924-53B1-45C1-9F5B-88B01D8ACAFC}" sibTransId="{2A9CC273-F491-4B07-A750-CCB3768F0326}"/>
    <dgm:cxn modelId="{C74D2E4C-52F1-418A-AD19-F7FB231DE2CA}" type="presParOf" srcId="{BA75A692-93B5-467D-B5E6-35905D300B6F}" destId="{3E55B7BB-B66F-42CD-AA6C-90B858AF551E}" srcOrd="0" destOrd="0" presId="urn:microsoft.com/office/officeart/2005/8/layout/vList2"/>
    <dgm:cxn modelId="{87679894-6BDF-4BE7-93CD-45D657AE1EFF}" type="presParOf" srcId="{BA75A692-93B5-467D-B5E6-35905D300B6F}" destId="{513DCECB-F10F-484F-8DF4-FF97BD8752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3DE848-ECB3-4AA9-8F5C-83A1E1D5B5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F497113-7B85-4618-BB74-3347261BD860}">
      <dgm:prSet/>
      <dgm:spPr/>
      <dgm:t>
        <a:bodyPr/>
        <a:lstStyle/>
        <a:p>
          <a:r>
            <a:rPr lang="en-US"/>
            <a:t>Let’s say the Lord’s Prayer together:</a:t>
          </a:r>
        </a:p>
      </dgm:t>
    </dgm:pt>
    <dgm:pt modelId="{8869A98B-5B4B-45FF-95FC-2E1D62C37358}" type="parTrans" cxnId="{CABB220E-43CF-4CCB-BE46-C0058E7892C1}">
      <dgm:prSet/>
      <dgm:spPr/>
      <dgm:t>
        <a:bodyPr/>
        <a:lstStyle/>
        <a:p>
          <a:endParaRPr lang="en-US"/>
        </a:p>
      </dgm:t>
    </dgm:pt>
    <dgm:pt modelId="{B4A2C682-528E-4CB7-80CD-BC36052FB775}" type="sibTrans" cxnId="{CABB220E-43CF-4CCB-BE46-C0058E7892C1}">
      <dgm:prSet/>
      <dgm:spPr/>
      <dgm:t>
        <a:bodyPr/>
        <a:lstStyle/>
        <a:p>
          <a:endParaRPr lang="en-US"/>
        </a:p>
      </dgm:t>
    </dgm:pt>
    <dgm:pt modelId="{06AAFCD7-1ADB-4FC8-B536-00929F46A1DD}">
      <dgm:prSet/>
      <dgm:spPr/>
      <dgm:t>
        <a:bodyPr/>
        <a:lstStyle/>
        <a:p>
          <a:r>
            <a:rPr lang="en-US"/>
            <a:t>Our Father, which art in heaven. </a:t>
          </a:r>
        </a:p>
      </dgm:t>
    </dgm:pt>
    <dgm:pt modelId="{699DC19A-BDD0-4937-BB19-B22315306954}" type="parTrans" cxnId="{46EF7E5C-AF11-43E4-9A66-CC3A0F35B96C}">
      <dgm:prSet/>
      <dgm:spPr/>
      <dgm:t>
        <a:bodyPr/>
        <a:lstStyle/>
        <a:p>
          <a:endParaRPr lang="en-US"/>
        </a:p>
      </dgm:t>
    </dgm:pt>
    <dgm:pt modelId="{2BEC5B17-0952-4D4A-8D13-7345C06DBCA3}" type="sibTrans" cxnId="{46EF7E5C-AF11-43E4-9A66-CC3A0F35B96C}">
      <dgm:prSet/>
      <dgm:spPr/>
      <dgm:t>
        <a:bodyPr/>
        <a:lstStyle/>
        <a:p>
          <a:endParaRPr lang="en-US"/>
        </a:p>
      </dgm:t>
    </dgm:pt>
    <dgm:pt modelId="{3D7B0F32-317C-44E0-9E97-982D35CE1D14}">
      <dgm:prSet/>
      <dgm:spPr/>
      <dgm:t>
        <a:bodyPr/>
        <a:lstStyle/>
        <a:p>
          <a:r>
            <a:rPr lang="en-US"/>
            <a:t>Hallowed be Thy name. </a:t>
          </a:r>
        </a:p>
      </dgm:t>
    </dgm:pt>
    <dgm:pt modelId="{21EF7868-88A5-43A0-9409-3C526F8619A4}" type="parTrans" cxnId="{079F9748-D6E7-4076-A581-0F76BFC32DE5}">
      <dgm:prSet/>
      <dgm:spPr/>
      <dgm:t>
        <a:bodyPr/>
        <a:lstStyle/>
        <a:p>
          <a:endParaRPr lang="en-US"/>
        </a:p>
      </dgm:t>
    </dgm:pt>
    <dgm:pt modelId="{CDE25977-39BD-495C-9FF0-2CBBF48188C7}" type="sibTrans" cxnId="{079F9748-D6E7-4076-A581-0F76BFC32DE5}">
      <dgm:prSet/>
      <dgm:spPr/>
      <dgm:t>
        <a:bodyPr/>
        <a:lstStyle/>
        <a:p>
          <a:endParaRPr lang="en-US"/>
        </a:p>
      </dgm:t>
    </dgm:pt>
    <dgm:pt modelId="{21761796-F578-4653-9D33-72EE2CA13EDE}">
      <dgm:prSet/>
      <dgm:spPr/>
      <dgm:t>
        <a:bodyPr/>
        <a:lstStyle/>
        <a:p>
          <a:r>
            <a:rPr lang="en-US"/>
            <a:t>Thy kingdom come. </a:t>
          </a:r>
        </a:p>
      </dgm:t>
    </dgm:pt>
    <dgm:pt modelId="{BDD3E364-65E8-456B-A25A-B8EE81D1F7E5}" type="parTrans" cxnId="{9437180D-894D-422C-8A86-9E3928961781}">
      <dgm:prSet/>
      <dgm:spPr/>
      <dgm:t>
        <a:bodyPr/>
        <a:lstStyle/>
        <a:p>
          <a:endParaRPr lang="en-US"/>
        </a:p>
      </dgm:t>
    </dgm:pt>
    <dgm:pt modelId="{5ED6F888-3B2B-4C65-AD6C-BD3623202954}" type="sibTrans" cxnId="{9437180D-894D-422C-8A86-9E3928961781}">
      <dgm:prSet/>
      <dgm:spPr/>
      <dgm:t>
        <a:bodyPr/>
        <a:lstStyle/>
        <a:p>
          <a:endParaRPr lang="en-US"/>
        </a:p>
      </dgm:t>
    </dgm:pt>
    <dgm:pt modelId="{69509C43-8DBC-45C8-B256-F14EEA39B353}">
      <dgm:prSet/>
      <dgm:spPr/>
      <dgm:t>
        <a:bodyPr/>
        <a:lstStyle/>
        <a:p>
          <a:r>
            <a:rPr lang="en-US"/>
            <a:t>Thy will be done on earth as it is in heaven. </a:t>
          </a:r>
        </a:p>
      </dgm:t>
    </dgm:pt>
    <dgm:pt modelId="{143F3A6A-C2BF-4135-8D38-1E57B65CB517}" type="parTrans" cxnId="{2649772D-0C81-4927-85B0-F5AA190448EC}">
      <dgm:prSet/>
      <dgm:spPr/>
      <dgm:t>
        <a:bodyPr/>
        <a:lstStyle/>
        <a:p>
          <a:endParaRPr lang="en-US"/>
        </a:p>
      </dgm:t>
    </dgm:pt>
    <dgm:pt modelId="{D2C76197-6B64-40AC-A611-9B0C4436E324}" type="sibTrans" cxnId="{2649772D-0C81-4927-85B0-F5AA190448EC}">
      <dgm:prSet/>
      <dgm:spPr/>
      <dgm:t>
        <a:bodyPr/>
        <a:lstStyle/>
        <a:p>
          <a:endParaRPr lang="en-US"/>
        </a:p>
      </dgm:t>
    </dgm:pt>
    <dgm:pt modelId="{E10AECDB-CF17-4FE6-8E20-1E0E3434175F}">
      <dgm:prSet/>
      <dgm:spPr/>
      <dgm:t>
        <a:bodyPr/>
        <a:lstStyle/>
        <a:p>
          <a:r>
            <a:rPr lang="en-US"/>
            <a:t>Give us this day our daily bread. </a:t>
          </a:r>
        </a:p>
      </dgm:t>
    </dgm:pt>
    <dgm:pt modelId="{51B5CE4C-103A-4D65-A889-9654266D0BF2}" type="parTrans" cxnId="{4B4709CB-E6F8-4F8E-B548-DAFC84518479}">
      <dgm:prSet/>
      <dgm:spPr/>
      <dgm:t>
        <a:bodyPr/>
        <a:lstStyle/>
        <a:p>
          <a:endParaRPr lang="en-US"/>
        </a:p>
      </dgm:t>
    </dgm:pt>
    <dgm:pt modelId="{BF5DCF7C-BB7E-45E9-B6CE-2D0AEC00AC01}" type="sibTrans" cxnId="{4B4709CB-E6F8-4F8E-B548-DAFC84518479}">
      <dgm:prSet/>
      <dgm:spPr/>
      <dgm:t>
        <a:bodyPr/>
        <a:lstStyle/>
        <a:p>
          <a:endParaRPr lang="en-US"/>
        </a:p>
      </dgm:t>
    </dgm:pt>
    <dgm:pt modelId="{7D37D4CC-97CC-475E-9E5D-76C8E7D836B4}">
      <dgm:prSet/>
      <dgm:spPr/>
      <dgm:t>
        <a:bodyPr/>
        <a:lstStyle/>
        <a:p>
          <a:r>
            <a:rPr lang="en-US"/>
            <a:t>And forgive us our debts as we forgive our debtors. </a:t>
          </a:r>
        </a:p>
      </dgm:t>
    </dgm:pt>
    <dgm:pt modelId="{63139A83-DF14-4862-B1B3-27D364344F47}" type="parTrans" cxnId="{9475A37E-5475-483B-9732-744DF4E81DA4}">
      <dgm:prSet/>
      <dgm:spPr/>
      <dgm:t>
        <a:bodyPr/>
        <a:lstStyle/>
        <a:p>
          <a:endParaRPr lang="en-US"/>
        </a:p>
      </dgm:t>
    </dgm:pt>
    <dgm:pt modelId="{C5D87FAF-5696-4F64-9FC0-89B884613B3F}" type="sibTrans" cxnId="{9475A37E-5475-483B-9732-744DF4E81DA4}">
      <dgm:prSet/>
      <dgm:spPr/>
      <dgm:t>
        <a:bodyPr/>
        <a:lstStyle/>
        <a:p>
          <a:endParaRPr lang="en-US"/>
        </a:p>
      </dgm:t>
    </dgm:pt>
    <dgm:pt modelId="{064DA076-6C59-4F65-A1FF-671E9FC58534}">
      <dgm:prSet/>
      <dgm:spPr/>
      <dgm:t>
        <a:bodyPr/>
        <a:lstStyle/>
        <a:p>
          <a:r>
            <a:rPr lang="en-US"/>
            <a:t>And lead us not into temptation </a:t>
          </a:r>
        </a:p>
      </dgm:t>
    </dgm:pt>
    <dgm:pt modelId="{551C8097-3DD3-478A-9DA3-094B82C07E91}" type="parTrans" cxnId="{E4F39E73-5EE5-4CE6-863A-4685F4BD6BBD}">
      <dgm:prSet/>
      <dgm:spPr/>
      <dgm:t>
        <a:bodyPr/>
        <a:lstStyle/>
        <a:p>
          <a:endParaRPr lang="en-US"/>
        </a:p>
      </dgm:t>
    </dgm:pt>
    <dgm:pt modelId="{4FB26080-F980-4159-8256-5152FCA6CE2E}" type="sibTrans" cxnId="{E4F39E73-5EE5-4CE6-863A-4685F4BD6BBD}">
      <dgm:prSet/>
      <dgm:spPr/>
      <dgm:t>
        <a:bodyPr/>
        <a:lstStyle/>
        <a:p>
          <a:endParaRPr lang="en-US"/>
        </a:p>
      </dgm:t>
    </dgm:pt>
    <dgm:pt modelId="{70DD3916-1CEF-4230-AD97-3333F791C3CD}">
      <dgm:prSet/>
      <dgm:spPr/>
      <dgm:t>
        <a:bodyPr/>
        <a:lstStyle/>
        <a:p>
          <a:r>
            <a:rPr lang="en-US" dirty="0"/>
            <a:t>But deliver us from evil </a:t>
          </a:r>
        </a:p>
      </dgm:t>
    </dgm:pt>
    <dgm:pt modelId="{B6E012A8-28EF-45EC-93F8-3A1746BA26DA}" type="parTrans" cxnId="{A10DBEDB-047F-4381-AC12-2AF7B8ABF0C5}">
      <dgm:prSet/>
      <dgm:spPr/>
      <dgm:t>
        <a:bodyPr/>
        <a:lstStyle/>
        <a:p>
          <a:endParaRPr lang="en-US"/>
        </a:p>
      </dgm:t>
    </dgm:pt>
    <dgm:pt modelId="{2EB314CE-1494-4D2F-87CB-96B88337B29D}" type="sibTrans" cxnId="{A10DBEDB-047F-4381-AC12-2AF7B8ABF0C5}">
      <dgm:prSet/>
      <dgm:spPr/>
      <dgm:t>
        <a:bodyPr/>
        <a:lstStyle/>
        <a:p>
          <a:endParaRPr lang="en-US"/>
        </a:p>
      </dgm:t>
    </dgm:pt>
    <dgm:pt modelId="{B2E5D225-782F-4430-9600-0AFF00B5F8EC}">
      <dgm:prSet/>
      <dgm:spPr/>
      <dgm:t>
        <a:bodyPr/>
        <a:lstStyle/>
        <a:p>
          <a:r>
            <a:rPr lang="en-US"/>
            <a:t>For Thine is the kingdom</a:t>
          </a:r>
        </a:p>
      </dgm:t>
    </dgm:pt>
    <dgm:pt modelId="{E519D60C-29D2-47AB-9CA4-D80E156C9A84}" type="parTrans" cxnId="{64A1EA03-356F-403D-9FF4-467CC1E09F4C}">
      <dgm:prSet/>
      <dgm:spPr/>
      <dgm:t>
        <a:bodyPr/>
        <a:lstStyle/>
        <a:p>
          <a:endParaRPr lang="en-US"/>
        </a:p>
      </dgm:t>
    </dgm:pt>
    <dgm:pt modelId="{CA4E2964-9C51-44F6-A0BA-DB609E0DA675}" type="sibTrans" cxnId="{64A1EA03-356F-403D-9FF4-467CC1E09F4C}">
      <dgm:prSet/>
      <dgm:spPr/>
      <dgm:t>
        <a:bodyPr/>
        <a:lstStyle/>
        <a:p>
          <a:endParaRPr lang="en-US"/>
        </a:p>
      </dgm:t>
    </dgm:pt>
    <dgm:pt modelId="{8A907DA3-508F-4CDC-9C24-86AFA3A553EC}">
      <dgm:prSet/>
      <dgm:spPr/>
      <dgm:t>
        <a:bodyPr/>
        <a:lstStyle/>
        <a:p>
          <a:r>
            <a:rPr lang="en-US" dirty="0"/>
            <a:t>The power </a:t>
          </a:r>
        </a:p>
      </dgm:t>
    </dgm:pt>
    <dgm:pt modelId="{C263F6CA-696E-4002-AA26-C1B525071E79}" type="parTrans" cxnId="{768E6367-5B4A-40F8-B67A-7FC2E062AFCE}">
      <dgm:prSet/>
      <dgm:spPr/>
      <dgm:t>
        <a:bodyPr/>
        <a:lstStyle/>
        <a:p>
          <a:endParaRPr lang="en-US"/>
        </a:p>
      </dgm:t>
    </dgm:pt>
    <dgm:pt modelId="{50282B01-BCAD-4D16-8003-D914B4BA1F39}" type="sibTrans" cxnId="{768E6367-5B4A-40F8-B67A-7FC2E062AFCE}">
      <dgm:prSet/>
      <dgm:spPr/>
      <dgm:t>
        <a:bodyPr/>
        <a:lstStyle/>
        <a:p>
          <a:endParaRPr lang="en-US"/>
        </a:p>
      </dgm:t>
    </dgm:pt>
    <dgm:pt modelId="{D878EB02-D7E8-40C7-B868-2F1559C7E9E5}">
      <dgm:prSet/>
      <dgm:spPr/>
      <dgm:t>
        <a:bodyPr/>
        <a:lstStyle/>
        <a:p>
          <a:r>
            <a:rPr lang="en-US" dirty="0"/>
            <a:t>The glory </a:t>
          </a:r>
        </a:p>
      </dgm:t>
    </dgm:pt>
    <dgm:pt modelId="{697FF8A6-0637-403E-BDEE-26755C742A7F}" type="parTrans" cxnId="{8AF9A25C-8ACC-4261-821A-6D75374FFE22}">
      <dgm:prSet/>
      <dgm:spPr/>
      <dgm:t>
        <a:bodyPr/>
        <a:lstStyle/>
        <a:p>
          <a:endParaRPr lang="en-US"/>
        </a:p>
      </dgm:t>
    </dgm:pt>
    <dgm:pt modelId="{E5866635-CAF6-4285-9250-662893AFBD80}" type="sibTrans" cxnId="{8AF9A25C-8ACC-4261-821A-6D75374FFE22}">
      <dgm:prSet/>
      <dgm:spPr/>
      <dgm:t>
        <a:bodyPr/>
        <a:lstStyle/>
        <a:p>
          <a:endParaRPr lang="en-US"/>
        </a:p>
      </dgm:t>
    </dgm:pt>
    <dgm:pt modelId="{12A0E290-F1CE-479B-94C7-4F53EC4F2D87}">
      <dgm:prSet/>
      <dgm:spPr/>
      <dgm:t>
        <a:bodyPr/>
        <a:lstStyle/>
        <a:p>
          <a:r>
            <a:rPr lang="en-US" dirty="0"/>
            <a:t>Forever</a:t>
          </a:r>
        </a:p>
      </dgm:t>
    </dgm:pt>
    <dgm:pt modelId="{C7127D02-CE9E-4009-9A69-3F7CF43B429A}" type="parTrans" cxnId="{0228BC01-C73C-4FBF-BBD4-172AACED1545}">
      <dgm:prSet/>
      <dgm:spPr/>
      <dgm:t>
        <a:bodyPr/>
        <a:lstStyle/>
        <a:p>
          <a:endParaRPr lang="en-US"/>
        </a:p>
      </dgm:t>
    </dgm:pt>
    <dgm:pt modelId="{F052B9CF-0C0A-48D4-AD31-D11CA823B802}" type="sibTrans" cxnId="{0228BC01-C73C-4FBF-BBD4-172AACED1545}">
      <dgm:prSet/>
      <dgm:spPr/>
      <dgm:t>
        <a:bodyPr/>
        <a:lstStyle/>
        <a:p>
          <a:endParaRPr lang="en-US"/>
        </a:p>
      </dgm:t>
    </dgm:pt>
    <dgm:pt modelId="{D7D755C7-7A40-4158-BBBD-AAE6A0EEA910}">
      <dgm:prSet/>
      <dgm:spPr/>
      <dgm:t>
        <a:bodyPr/>
        <a:lstStyle/>
        <a:p>
          <a:r>
            <a:rPr lang="en-US"/>
            <a:t>Amen</a:t>
          </a:r>
        </a:p>
      </dgm:t>
    </dgm:pt>
    <dgm:pt modelId="{056FB528-EAAA-472F-B5E7-7DFBB5F17F3B}" type="parTrans" cxnId="{0B38FF5F-359A-4F19-852D-E7EFF57C0AC3}">
      <dgm:prSet/>
      <dgm:spPr/>
      <dgm:t>
        <a:bodyPr/>
        <a:lstStyle/>
        <a:p>
          <a:endParaRPr lang="en-US"/>
        </a:p>
      </dgm:t>
    </dgm:pt>
    <dgm:pt modelId="{B2CB887C-F8FE-4C31-8B82-5823998DC340}" type="sibTrans" cxnId="{0B38FF5F-359A-4F19-852D-E7EFF57C0AC3}">
      <dgm:prSet/>
      <dgm:spPr/>
      <dgm:t>
        <a:bodyPr/>
        <a:lstStyle/>
        <a:p>
          <a:endParaRPr lang="en-US"/>
        </a:p>
      </dgm:t>
    </dgm:pt>
    <dgm:pt modelId="{C1BF2788-535F-4785-93EC-2512108F8FAF}" type="pres">
      <dgm:prSet presAssocID="{8A3DE848-ECB3-4AA9-8F5C-83A1E1D5B537}" presName="linear" presStyleCnt="0">
        <dgm:presLayoutVars>
          <dgm:animLvl val="lvl"/>
          <dgm:resizeHandles val="exact"/>
        </dgm:presLayoutVars>
      </dgm:prSet>
      <dgm:spPr/>
    </dgm:pt>
    <dgm:pt modelId="{D03C8D50-2379-41B4-853B-D2B5630BF5F1}" type="pres">
      <dgm:prSet presAssocID="{EF497113-7B85-4618-BB74-3347261BD860}" presName="parentText" presStyleLbl="node1" presStyleIdx="0" presStyleCnt="1">
        <dgm:presLayoutVars>
          <dgm:chMax val="0"/>
          <dgm:bulletEnabled val="1"/>
        </dgm:presLayoutVars>
      </dgm:prSet>
      <dgm:spPr/>
    </dgm:pt>
    <dgm:pt modelId="{9B0E9C05-11CF-4D19-8EB5-E9C93BFF266E}" type="pres">
      <dgm:prSet presAssocID="{EF497113-7B85-4618-BB74-3347261BD860}" presName="childText" presStyleLbl="revTx" presStyleIdx="0" presStyleCnt="1">
        <dgm:presLayoutVars>
          <dgm:bulletEnabled val="1"/>
        </dgm:presLayoutVars>
      </dgm:prSet>
      <dgm:spPr/>
    </dgm:pt>
  </dgm:ptLst>
  <dgm:cxnLst>
    <dgm:cxn modelId="{0228BC01-C73C-4FBF-BBD4-172AACED1545}" srcId="{EF497113-7B85-4618-BB74-3347261BD860}" destId="{12A0E290-F1CE-479B-94C7-4F53EC4F2D87}" srcOrd="11" destOrd="0" parTransId="{C7127D02-CE9E-4009-9A69-3F7CF43B429A}" sibTransId="{F052B9CF-0C0A-48D4-AD31-D11CA823B802}"/>
    <dgm:cxn modelId="{64A1EA03-356F-403D-9FF4-467CC1E09F4C}" srcId="{EF497113-7B85-4618-BB74-3347261BD860}" destId="{B2E5D225-782F-4430-9600-0AFF00B5F8EC}" srcOrd="8" destOrd="0" parTransId="{E519D60C-29D2-47AB-9CA4-D80E156C9A84}" sibTransId="{CA4E2964-9C51-44F6-A0BA-DB609E0DA675}"/>
    <dgm:cxn modelId="{9437180D-894D-422C-8A86-9E3928961781}" srcId="{EF497113-7B85-4618-BB74-3347261BD860}" destId="{21761796-F578-4653-9D33-72EE2CA13EDE}" srcOrd="2" destOrd="0" parTransId="{BDD3E364-65E8-456B-A25A-B8EE81D1F7E5}" sibTransId="{5ED6F888-3B2B-4C65-AD6C-BD3623202954}"/>
    <dgm:cxn modelId="{CABB220E-43CF-4CCB-BE46-C0058E7892C1}" srcId="{8A3DE848-ECB3-4AA9-8F5C-83A1E1D5B537}" destId="{EF497113-7B85-4618-BB74-3347261BD860}" srcOrd="0" destOrd="0" parTransId="{8869A98B-5B4B-45FF-95FC-2E1D62C37358}" sibTransId="{B4A2C682-528E-4CB7-80CD-BC36052FB775}"/>
    <dgm:cxn modelId="{691AA318-A3B6-4723-AF93-0CA9DCB0EE8A}" type="presOf" srcId="{D878EB02-D7E8-40C7-B868-2F1559C7E9E5}" destId="{9B0E9C05-11CF-4D19-8EB5-E9C93BFF266E}" srcOrd="0" destOrd="10" presId="urn:microsoft.com/office/officeart/2005/8/layout/vList2"/>
    <dgm:cxn modelId="{2649772D-0C81-4927-85B0-F5AA190448EC}" srcId="{EF497113-7B85-4618-BB74-3347261BD860}" destId="{69509C43-8DBC-45C8-B256-F14EEA39B353}" srcOrd="3" destOrd="0" parTransId="{143F3A6A-C2BF-4135-8D38-1E57B65CB517}" sibTransId="{D2C76197-6B64-40AC-A611-9B0C4436E324}"/>
    <dgm:cxn modelId="{46EF7E5C-AF11-43E4-9A66-CC3A0F35B96C}" srcId="{EF497113-7B85-4618-BB74-3347261BD860}" destId="{06AAFCD7-1ADB-4FC8-B536-00929F46A1DD}" srcOrd="0" destOrd="0" parTransId="{699DC19A-BDD0-4937-BB19-B22315306954}" sibTransId="{2BEC5B17-0952-4D4A-8D13-7345C06DBCA3}"/>
    <dgm:cxn modelId="{8AF9A25C-8ACC-4261-821A-6D75374FFE22}" srcId="{EF497113-7B85-4618-BB74-3347261BD860}" destId="{D878EB02-D7E8-40C7-B868-2F1559C7E9E5}" srcOrd="10" destOrd="0" parTransId="{697FF8A6-0637-403E-BDEE-26755C742A7F}" sibTransId="{E5866635-CAF6-4285-9250-662893AFBD80}"/>
    <dgm:cxn modelId="{0B38FF5F-359A-4F19-852D-E7EFF57C0AC3}" srcId="{EF497113-7B85-4618-BB74-3347261BD860}" destId="{D7D755C7-7A40-4158-BBBD-AAE6A0EEA910}" srcOrd="12" destOrd="0" parTransId="{056FB528-EAAA-472F-B5E7-7DFBB5F17F3B}" sibTransId="{B2CB887C-F8FE-4C31-8B82-5823998DC340}"/>
    <dgm:cxn modelId="{768E6367-5B4A-40F8-B67A-7FC2E062AFCE}" srcId="{EF497113-7B85-4618-BB74-3347261BD860}" destId="{8A907DA3-508F-4CDC-9C24-86AFA3A553EC}" srcOrd="9" destOrd="0" parTransId="{C263F6CA-696E-4002-AA26-C1B525071E79}" sibTransId="{50282B01-BCAD-4D16-8003-D914B4BA1F39}"/>
    <dgm:cxn modelId="{079F9748-D6E7-4076-A581-0F76BFC32DE5}" srcId="{EF497113-7B85-4618-BB74-3347261BD860}" destId="{3D7B0F32-317C-44E0-9E97-982D35CE1D14}" srcOrd="1" destOrd="0" parTransId="{21EF7868-88A5-43A0-9409-3C526F8619A4}" sibTransId="{CDE25977-39BD-495C-9FF0-2CBBF48188C7}"/>
    <dgm:cxn modelId="{7D1C3C4E-A714-4994-BF1E-E1C4DF975AD3}" type="presOf" srcId="{8A3DE848-ECB3-4AA9-8F5C-83A1E1D5B537}" destId="{C1BF2788-535F-4785-93EC-2512108F8FAF}" srcOrd="0" destOrd="0" presId="urn:microsoft.com/office/officeart/2005/8/layout/vList2"/>
    <dgm:cxn modelId="{E4F39E73-5EE5-4CE6-863A-4685F4BD6BBD}" srcId="{EF497113-7B85-4618-BB74-3347261BD860}" destId="{064DA076-6C59-4F65-A1FF-671E9FC58534}" srcOrd="6" destOrd="0" parTransId="{551C8097-3DD3-478A-9DA3-094B82C07E91}" sibTransId="{4FB26080-F980-4159-8256-5152FCA6CE2E}"/>
    <dgm:cxn modelId="{9475A37E-5475-483B-9732-744DF4E81DA4}" srcId="{EF497113-7B85-4618-BB74-3347261BD860}" destId="{7D37D4CC-97CC-475E-9E5D-76C8E7D836B4}" srcOrd="5" destOrd="0" parTransId="{63139A83-DF14-4862-B1B3-27D364344F47}" sibTransId="{C5D87FAF-5696-4F64-9FC0-89B884613B3F}"/>
    <dgm:cxn modelId="{D6257790-35F2-41CF-B202-EE1A30F1383B}" type="presOf" srcId="{06AAFCD7-1ADB-4FC8-B536-00929F46A1DD}" destId="{9B0E9C05-11CF-4D19-8EB5-E9C93BFF266E}" srcOrd="0" destOrd="0" presId="urn:microsoft.com/office/officeart/2005/8/layout/vList2"/>
    <dgm:cxn modelId="{A457F692-6328-4258-9E61-9143DF158DAE}" type="presOf" srcId="{21761796-F578-4653-9D33-72EE2CA13EDE}" destId="{9B0E9C05-11CF-4D19-8EB5-E9C93BFF266E}" srcOrd="0" destOrd="2" presId="urn:microsoft.com/office/officeart/2005/8/layout/vList2"/>
    <dgm:cxn modelId="{96268F95-C1EE-45A9-9770-49762D9AC61A}" type="presOf" srcId="{7D37D4CC-97CC-475E-9E5D-76C8E7D836B4}" destId="{9B0E9C05-11CF-4D19-8EB5-E9C93BFF266E}" srcOrd="0" destOrd="5" presId="urn:microsoft.com/office/officeart/2005/8/layout/vList2"/>
    <dgm:cxn modelId="{16E3BB96-C5FC-4C17-AC1E-026357FD1AF0}" type="presOf" srcId="{B2E5D225-782F-4430-9600-0AFF00B5F8EC}" destId="{9B0E9C05-11CF-4D19-8EB5-E9C93BFF266E}" srcOrd="0" destOrd="8" presId="urn:microsoft.com/office/officeart/2005/8/layout/vList2"/>
    <dgm:cxn modelId="{FC74A3B0-61D9-4E2B-B2D2-C0C98F3ACBEC}" type="presOf" srcId="{064DA076-6C59-4F65-A1FF-671E9FC58534}" destId="{9B0E9C05-11CF-4D19-8EB5-E9C93BFF266E}" srcOrd="0" destOrd="6" presId="urn:microsoft.com/office/officeart/2005/8/layout/vList2"/>
    <dgm:cxn modelId="{8B80CFC3-0383-4439-8709-201D6A475D52}" type="presOf" srcId="{70DD3916-1CEF-4230-AD97-3333F791C3CD}" destId="{9B0E9C05-11CF-4D19-8EB5-E9C93BFF266E}" srcOrd="0" destOrd="7" presId="urn:microsoft.com/office/officeart/2005/8/layout/vList2"/>
    <dgm:cxn modelId="{4B4709CB-E6F8-4F8E-B548-DAFC84518479}" srcId="{EF497113-7B85-4618-BB74-3347261BD860}" destId="{E10AECDB-CF17-4FE6-8E20-1E0E3434175F}" srcOrd="4" destOrd="0" parTransId="{51B5CE4C-103A-4D65-A889-9654266D0BF2}" sibTransId="{BF5DCF7C-BB7E-45E9-B6CE-2D0AEC00AC01}"/>
    <dgm:cxn modelId="{29A305CE-AC33-4313-8B0D-55332B94AACD}" type="presOf" srcId="{69509C43-8DBC-45C8-B256-F14EEA39B353}" destId="{9B0E9C05-11CF-4D19-8EB5-E9C93BFF266E}" srcOrd="0" destOrd="3" presId="urn:microsoft.com/office/officeart/2005/8/layout/vList2"/>
    <dgm:cxn modelId="{9A0E19DB-9E07-473F-9E10-93B75C7AAB03}" type="presOf" srcId="{8A907DA3-508F-4CDC-9C24-86AFA3A553EC}" destId="{9B0E9C05-11CF-4D19-8EB5-E9C93BFF266E}" srcOrd="0" destOrd="9" presId="urn:microsoft.com/office/officeart/2005/8/layout/vList2"/>
    <dgm:cxn modelId="{A10DBEDB-047F-4381-AC12-2AF7B8ABF0C5}" srcId="{EF497113-7B85-4618-BB74-3347261BD860}" destId="{70DD3916-1CEF-4230-AD97-3333F791C3CD}" srcOrd="7" destOrd="0" parTransId="{B6E012A8-28EF-45EC-93F8-3A1746BA26DA}" sibTransId="{2EB314CE-1494-4D2F-87CB-96B88337B29D}"/>
    <dgm:cxn modelId="{BB16E3EA-20A0-428C-989A-A6042CE13E27}" type="presOf" srcId="{EF497113-7B85-4618-BB74-3347261BD860}" destId="{D03C8D50-2379-41B4-853B-D2B5630BF5F1}" srcOrd="0" destOrd="0" presId="urn:microsoft.com/office/officeart/2005/8/layout/vList2"/>
    <dgm:cxn modelId="{677B8FF0-9FD0-45E8-A32F-B6766AD4219E}" type="presOf" srcId="{E10AECDB-CF17-4FE6-8E20-1E0E3434175F}" destId="{9B0E9C05-11CF-4D19-8EB5-E9C93BFF266E}" srcOrd="0" destOrd="4" presId="urn:microsoft.com/office/officeart/2005/8/layout/vList2"/>
    <dgm:cxn modelId="{27B4C5F2-0BF3-4B7A-8984-6FC6BD20473A}" type="presOf" srcId="{3D7B0F32-317C-44E0-9E97-982D35CE1D14}" destId="{9B0E9C05-11CF-4D19-8EB5-E9C93BFF266E}" srcOrd="0" destOrd="1" presId="urn:microsoft.com/office/officeart/2005/8/layout/vList2"/>
    <dgm:cxn modelId="{73E844F7-76CF-4D12-859E-8D2B4316CD7D}" type="presOf" srcId="{12A0E290-F1CE-479B-94C7-4F53EC4F2D87}" destId="{9B0E9C05-11CF-4D19-8EB5-E9C93BFF266E}" srcOrd="0" destOrd="11" presId="urn:microsoft.com/office/officeart/2005/8/layout/vList2"/>
    <dgm:cxn modelId="{39E3F0FB-EA99-4B3A-8A0C-3032544BC859}" type="presOf" srcId="{D7D755C7-7A40-4158-BBBD-AAE6A0EEA910}" destId="{9B0E9C05-11CF-4D19-8EB5-E9C93BFF266E}" srcOrd="0" destOrd="12" presId="urn:microsoft.com/office/officeart/2005/8/layout/vList2"/>
    <dgm:cxn modelId="{68C69590-9C49-42B2-BCBF-8CBDAFED9494}" type="presParOf" srcId="{C1BF2788-535F-4785-93EC-2512108F8FAF}" destId="{D03C8D50-2379-41B4-853B-D2B5630BF5F1}" srcOrd="0" destOrd="0" presId="urn:microsoft.com/office/officeart/2005/8/layout/vList2"/>
    <dgm:cxn modelId="{4C539CAB-D8EF-41C1-967D-5622349EA5E1}" type="presParOf" srcId="{C1BF2788-535F-4785-93EC-2512108F8FAF}" destId="{9B0E9C05-11CF-4D19-8EB5-E9C93BFF266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54E78-1584-4068-A70F-3B55FA8D68B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2071120-0C71-4CC8-AB09-C437536D37A8}">
      <dgm:prSet/>
      <dgm:spPr/>
      <dgm:t>
        <a:bodyPr/>
        <a:lstStyle/>
        <a:p>
          <a:r>
            <a:rPr lang="en-US"/>
            <a:t>We should keep our prayers simple.</a:t>
          </a:r>
        </a:p>
      </dgm:t>
    </dgm:pt>
    <dgm:pt modelId="{FE59B753-2A52-4952-9A13-C063920534A9}" type="parTrans" cxnId="{E81DDF1F-D6BF-43A0-A586-BFB4920EF029}">
      <dgm:prSet/>
      <dgm:spPr/>
      <dgm:t>
        <a:bodyPr/>
        <a:lstStyle/>
        <a:p>
          <a:endParaRPr lang="en-US"/>
        </a:p>
      </dgm:t>
    </dgm:pt>
    <dgm:pt modelId="{9F158866-0E4E-45ED-B560-474FE945F3AD}" type="sibTrans" cxnId="{E81DDF1F-D6BF-43A0-A586-BFB4920EF029}">
      <dgm:prSet/>
      <dgm:spPr/>
      <dgm:t>
        <a:bodyPr/>
        <a:lstStyle/>
        <a:p>
          <a:endParaRPr lang="en-US"/>
        </a:p>
      </dgm:t>
    </dgm:pt>
    <dgm:pt modelId="{040CEA11-2ABC-4BB1-B701-618860935FB2}">
      <dgm:prSet/>
      <dgm:spPr/>
      <dgm:t>
        <a:bodyPr/>
        <a:lstStyle/>
        <a:p>
          <a:r>
            <a:rPr lang="en-US"/>
            <a:t>God listens to us no matter if our prayers are long or short.</a:t>
          </a:r>
        </a:p>
      </dgm:t>
    </dgm:pt>
    <dgm:pt modelId="{9DB9F9DD-1EB0-4CF5-A7E9-FBCFC310A52E}" type="parTrans" cxnId="{8C960BD8-DED2-4E92-83F5-83632867F742}">
      <dgm:prSet/>
      <dgm:spPr/>
      <dgm:t>
        <a:bodyPr/>
        <a:lstStyle/>
        <a:p>
          <a:endParaRPr lang="en-US"/>
        </a:p>
      </dgm:t>
    </dgm:pt>
    <dgm:pt modelId="{3FB6E3A3-0D2F-4867-BF1A-FDBE358A5751}" type="sibTrans" cxnId="{8C960BD8-DED2-4E92-83F5-83632867F742}">
      <dgm:prSet/>
      <dgm:spPr/>
      <dgm:t>
        <a:bodyPr/>
        <a:lstStyle/>
        <a:p>
          <a:endParaRPr lang="en-US"/>
        </a:p>
      </dgm:t>
    </dgm:pt>
    <dgm:pt modelId="{ED1C5E5B-0ACF-4B48-95E1-4D06E074C588}">
      <dgm:prSet/>
      <dgm:spPr/>
      <dgm:t>
        <a:bodyPr/>
        <a:lstStyle/>
        <a:p>
          <a:r>
            <a:rPr lang="en-US"/>
            <a:t>Even if you don’t have the right words, God knows what we mean without having to use fancy words. </a:t>
          </a:r>
        </a:p>
      </dgm:t>
    </dgm:pt>
    <dgm:pt modelId="{0462EE9C-F25B-4434-BD0E-961C6B125D3F}" type="parTrans" cxnId="{BCA4D645-638A-4DE2-B5FB-CDB99DAC64A5}">
      <dgm:prSet/>
      <dgm:spPr/>
      <dgm:t>
        <a:bodyPr/>
        <a:lstStyle/>
        <a:p>
          <a:endParaRPr lang="en-US"/>
        </a:p>
      </dgm:t>
    </dgm:pt>
    <dgm:pt modelId="{FEC6A867-6D75-43B3-8532-509B1F13E416}" type="sibTrans" cxnId="{BCA4D645-638A-4DE2-B5FB-CDB99DAC64A5}">
      <dgm:prSet/>
      <dgm:spPr/>
      <dgm:t>
        <a:bodyPr/>
        <a:lstStyle/>
        <a:p>
          <a:endParaRPr lang="en-US"/>
        </a:p>
      </dgm:t>
    </dgm:pt>
    <dgm:pt modelId="{24CD1D8A-B49A-43A5-832E-FA391A34C118}">
      <dgm:prSet/>
      <dgm:spPr/>
      <dgm:t>
        <a:bodyPr/>
        <a:lstStyle/>
        <a:p>
          <a:r>
            <a:rPr lang="en-US"/>
            <a:t>Jesus also says that we shouldn’t show off’ when we pray.</a:t>
          </a:r>
        </a:p>
      </dgm:t>
    </dgm:pt>
    <dgm:pt modelId="{275E1721-17E3-4697-A710-6C817EAFF299}" type="parTrans" cxnId="{0A1F3359-5A67-4DA7-8628-B718B8B8115D}">
      <dgm:prSet/>
      <dgm:spPr/>
      <dgm:t>
        <a:bodyPr/>
        <a:lstStyle/>
        <a:p>
          <a:endParaRPr lang="en-US"/>
        </a:p>
      </dgm:t>
    </dgm:pt>
    <dgm:pt modelId="{BFC8044C-A3EA-4EE4-ACC4-29ECC8FD8DD0}" type="sibTrans" cxnId="{0A1F3359-5A67-4DA7-8628-B718B8B8115D}">
      <dgm:prSet/>
      <dgm:spPr/>
      <dgm:t>
        <a:bodyPr/>
        <a:lstStyle/>
        <a:p>
          <a:endParaRPr lang="en-US"/>
        </a:p>
      </dgm:t>
    </dgm:pt>
    <dgm:pt modelId="{F7E387B1-21CE-4207-9DD9-70CFC441E6AB}" type="pres">
      <dgm:prSet presAssocID="{A1A54E78-1584-4068-A70F-3B55FA8D68BB}" presName="linear" presStyleCnt="0">
        <dgm:presLayoutVars>
          <dgm:animLvl val="lvl"/>
          <dgm:resizeHandles val="exact"/>
        </dgm:presLayoutVars>
      </dgm:prSet>
      <dgm:spPr/>
    </dgm:pt>
    <dgm:pt modelId="{2AD40AF0-2B04-412D-90C8-05F957E317CB}" type="pres">
      <dgm:prSet presAssocID="{42071120-0C71-4CC8-AB09-C437536D37A8}" presName="parentText" presStyleLbl="node1" presStyleIdx="0" presStyleCnt="4">
        <dgm:presLayoutVars>
          <dgm:chMax val="0"/>
          <dgm:bulletEnabled val="1"/>
        </dgm:presLayoutVars>
      </dgm:prSet>
      <dgm:spPr/>
    </dgm:pt>
    <dgm:pt modelId="{01C31FD4-EF81-45D3-A1D9-FD2D8BCCAA35}" type="pres">
      <dgm:prSet presAssocID="{9F158866-0E4E-45ED-B560-474FE945F3AD}" presName="spacer" presStyleCnt="0"/>
      <dgm:spPr/>
    </dgm:pt>
    <dgm:pt modelId="{58ABB25F-841F-46D7-BF08-3ADC977676DE}" type="pres">
      <dgm:prSet presAssocID="{040CEA11-2ABC-4BB1-B701-618860935FB2}" presName="parentText" presStyleLbl="node1" presStyleIdx="1" presStyleCnt="4">
        <dgm:presLayoutVars>
          <dgm:chMax val="0"/>
          <dgm:bulletEnabled val="1"/>
        </dgm:presLayoutVars>
      </dgm:prSet>
      <dgm:spPr/>
    </dgm:pt>
    <dgm:pt modelId="{EDB7E063-6AA9-4C68-A39F-17E06C6860CF}" type="pres">
      <dgm:prSet presAssocID="{3FB6E3A3-0D2F-4867-BF1A-FDBE358A5751}" presName="spacer" presStyleCnt="0"/>
      <dgm:spPr/>
    </dgm:pt>
    <dgm:pt modelId="{56F58066-B14E-4826-A11A-BF6BA2D71E4C}" type="pres">
      <dgm:prSet presAssocID="{ED1C5E5B-0ACF-4B48-95E1-4D06E074C588}" presName="parentText" presStyleLbl="node1" presStyleIdx="2" presStyleCnt="4">
        <dgm:presLayoutVars>
          <dgm:chMax val="0"/>
          <dgm:bulletEnabled val="1"/>
        </dgm:presLayoutVars>
      </dgm:prSet>
      <dgm:spPr/>
    </dgm:pt>
    <dgm:pt modelId="{7424ECA7-7DB5-4CC8-8878-BDA1DD23D7E6}" type="pres">
      <dgm:prSet presAssocID="{FEC6A867-6D75-43B3-8532-509B1F13E416}" presName="spacer" presStyleCnt="0"/>
      <dgm:spPr/>
    </dgm:pt>
    <dgm:pt modelId="{160DC21D-5E5C-4BE5-A5B5-E43B393ABCE2}" type="pres">
      <dgm:prSet presAssocID="{24CD1D8A-B49A-43A5-832E-FA391A34C118}" presName="parentText" presStyleLbl="node1" presStyleIdx="3" presStyleCnt="4">
        <dgm:presLayoutVars>
          <dgm:chMax val="0"/>
          <dgm:bulletEnabled val="1"/>
        </dgm:presLayoutVars>
      </dgm:prSet>
      <dgm:spPr/>
    </dgm:pt>
  </dgm:ptLst>
  <dgm:cxnLst>
    <dgm:cxn modelId="{61B00F0A-9C10-4595-9F4E-A2D72E217EE2}" type="presOf" srcId="{ED1C5E5B-0ACF-4B48-95E1-4D06E074C588}" destId="{56F58066-B14E-4826-A11A-BF6BA2D71E4C}" srcOrd="0" destOrd="0" presId="urn:microsoft.com/office/officeart/2005/8/layout/vList2"/>
    <dgm:cxn modelId="{67BDE019-69F6-42BE-BEB3-DAC7B12C9BAD}" type="presOf" srcId="{24CD1D8A-B49A-43A5-832E-FA391A34C118}" destId="{160DC21D-5E5C-4BE5-A5B5-E43B393ABCE2}" srcOrd="0" destOrd="0" presId="urn:microsoft.com/office/officeart/2005/8/layout/vList2"/>
    <dgm:cxn modelId="{E81DDF1F-D6BF-43A0-A586-BFB4920EF029}" srcId="{A1A54E78-1584-4068-A70F-3B55FA8D68BB}" destId="{42071120-0C71-4CC8-AB09-C437536D37A8}" srcOrd="0" destOrd="0" parTransId="{FE59B753-2A52-4952-9A13-C063920534A9}" sibTransId="{9F158866-0E4E-45ED-B560-474FE945F3AD}"/>
    <dgm:cxn modelId="{BE20122F-8B35-4A5B-8590-EE61D5664F60}" type="presOf" srcId="{A1A54E78-1584-4068-A70F-3B55FA8D68BB}" destId="{F7E387B1-21CE-4207-9DD9-70CFC441E6AB}" srcOrd="0" destOrd="0" presId="urn:microsoft.com/office/officeart/2005/8/layout/vList2"/>
    <dgm:cxn modelId="{C0253343-5244-4909-BB30-CD435C537A2F}" type="presOf" srcId="{040CEA11-2ABC-4BB1-B701-618860935FB2}" destId="{58ABB25F-841F-46D7-BF08-3ADC977676DE}" srcOrd="0" destOrd="0" presId="urn:microsoft.com/office/officeart/2005/8/layout/vList2"/>
    <dgm:cxn modelId="{BCA4D645-638A-4DE2-B5FB-CDB99DAC64A5}" srcId="{A1A54E78-1584-4068-A70F-3B55FA8D68BB}" destId="{ED1C5E5B-0ACF-4B48-95E1-4D06E074C588}" srcOrd="2" destOrd="0" parTransId="{0462EE9C-F25B-4434-BD0E-961C6B125D3F}" sibTransId="{FEC6A867-6D75-43B3-8532-509B1F13E416}"/>
    <dgm:cxn modelId="{0A1F3359-5A67-4DA7-8628-B718B8B8115D}" srcId="{A1A54E78-1584-4068-A70F-3B55FA8D68BB}" destId="{24CD1D8A-B49A-43A5-832E-FA391A34C118}" srcOrd="3" destOrd="0" parTransId="{275E1721-17E3-4697-A710-6C817EAFF299}" sibTransId="{BFC8044C-A3EA-4EE4-ACC4-29ECC8FD8DD0}"/>
    <dgm:cxn modelId="{8C960BD8-DED2-4E92-83F5-83632867F742}" srcId="{A1A54E78-1584-4068-A70F-3B55FA8D68BB}" destId="{040CEA11-2ABC-4BB1-B701-618860935FB2}" srcOrd="1" destOrd="0" parTransId="{9DB9F9DD-1EB0-4CF5-A7E9-FBCFC310A52E}" sibTransId="{3FB6E3A3-0D2F-4867-BF1A-FDBE358A5751}"/>
    <dgm:cxn modelId="{CF122EEF-743D-4088-8255-9F63BEEA1E57}" type="presOf" srcId="{42071120-0C71-4CC8-AB09-C437536D37A8}" destId="{2AD40AF0-2B04-412D-90C8-05F957E317CB}" srcOrd="0" destOrd="0" presId="urn:microsoft.com/office/officeart/2005/8/layout/vList2"/>
    <dgm:cxn modelId="{48F0DDCF-7F3D-4EB2-B720-FE35454A609B}" type="presParOf" srcId="{F7E387B1-21CE-4207-9DD9-70CFC441E6AB}" destId="{2AD40AF0-2B04-412D-90C8-05F957E317CB}" srcOrd="0" destOrd="0" presId="urn:microsoft.com/office/officeart/2005/8/layout/vList2"/>
    <dgm:cxn modelId="{32F4E1A1-3586-4D5A-BDC0-2C9A1AC5891E}" type="presParOf" srcId="{F7E387B1-21CE-4207-9DD9-70CFC441E6AB}" destId="{01C31FD4-EF81-45D3-A1D9-FD2D8BCCAA35}" srcOrd="1" destOrd="0" presId="urn:microsoft.com/office/officeart/2005/8/layout/vList2"/>
    <dgm:cxn modelId="{BECEF066-1C9A-49A9-B1E6-21D43344E3E9}" type="presParOf" srcId="{F7E387B1-21CE-4207-9DD9-70CFC441E6AB}" destId="{58ABB25F-841F-46D7-BF08-3ADC977676DE}" srcOrd="2" destOrd="0" presId="urn:microsoft.com/office/officeart/2005/8/layout/vList2"/>
    <dgm:cxn modelId="{98F1768A-9FC5-4115-AD5F-89DD2C3C5BA2}" type="presParOf" srcId="{F7E387B1-21CE-4207-9DD9-70CFC441E6AB}" destId="{EDB7E063-6AA9-4C68-A39F-17E06C6860CF}" srcOrd="3" destOrd="0" presId="urn:microsoft.com/office/officeart/2005/8/layout/vList2"/>
    <dgm:cxn modelId="{61A1D5D4-7DA8-4AFB-8FC9-29871B3B2AE5}" type="presParOf" srcId="{F7E387B1-21CE-4207-9DD9-70CFC441E6AB}" destId="{56F58066-B14E-4826-A11A-BF6BA2D71E4C}" srcOrd="4" destOrd="0" presId="urn:microsoft.com/office/officeart/2005/8/layout/vList2"/>
    <dgm:cxn modelId="{43F8D821-C99B-4D11-8F33-7BED656D5CA3}" type="presParOf" srcId="{F7E387B1-21CE-4207-9DD9-70CFC441E6AB}" destId="{7424ECA7-7DB5-4CC8-8878-BDA1DD23D7E6}" srcOrd="5" destOrd="0" presId="urn:microsoft.com/office/officeart/2005/8/layout/vList2"/>
    <dgm:cxn modelId="{C27334E1-FE4E-4922-B60C-212D9B25BC60}" type="presParOf" srcId="{F7E387B1-21CE-4207-9DD9-70CFC441E6AB}" destId="{160DC21D-5E5C-4BE5-A5B5-E43B393ABCE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69CC7-7069-4C87-BD44-8622E54276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75EA0B5-A65D-433A-9112-E9EEB22F1A1A}">
      <dgm:prSet/>
      <dgm:spPr/>
      <dgm:t>
        <a:bodyPr/>
        <a:lstStyle/>
        <a:p>
          <a:r>
            <a:rPr lang="en-US"/>
            <a:t>He wants us to pray in a quiet place with our own words.</a:t>
          </a:r>
        </a:p>
      </dgm:t>
    </dgm:pt>
    <dgm:pt modelId="{77558C54-C6ED-4893-9385-61C9E79033B2}" type="parTrans" cxnId="{C8C6D700-E68B-4EED-B5D2-762D6A252C25}">
      <dgm:prSet/>
      <dgm:spPr/>
      <dgm:t>
        <a:bodyPr/>
        <a:lstStyle/>
        <a:p>
          <a:endParaRPr lang="en-US"/>
        </a:p>
      </dgm:t>
    </dgm:pt>
    <dgm:pt modelId="{87EA0806-2C43-4F58-AD3D-0BCF47533618}" type="sibTrans" cxnId="{C8C6D700-E68B-4EED-B5D2-762D6A252C25}">
      <dgm:prSet/>
      <dgm:spPr/>
      <dgm:t>
        <a:bodyPr/>
        <a:lstStyle/>
        <a:p>
          <a:endParaRPr lang="en-US"/>
        </a:p>
      </dgm:t>
    </dgm:pt>
    <dgm:pt modelId="{CC8BEA11-44F3-4DD2-952C-FA2D3365A78D}">
      <dgm:prSet/>
      <dgm:spPr/>
      <dgm:t>
        <a:bodyPr/>
        <a:lstStyle/>
        <a:p>
          <a:r>
            <a:rPr lang="en-US"/>
            <a:t>We need to tell Him:</a:t>
          </a:r>
        </a:p>
      </dgm:t>
    </dgm:pt>
    <dgm:pt modelId="{1162FCD9-3857-4547-99DD-0E2D93E5C6CC}" type="parTrans" cxnId="{C6CB7FBC-3897-4685-8C5C-C182B68B8AB0}">
      <dgm:prSet/>
      <dgm:spPr/>
      <dgm:t>
        <a:bodyPr/>
        <a:lstStyle/>
        <a:p>
          <a:endParaRPr lang="en-US"/>
        </a:p>
      </dgm:t>
    </dgm:pt>
    <dgm:pt modelId="{9CF2D9C9-EC10-4F39-B829-4729B1F098B9}" type="sibTrans" cxnId="{C6CB7FBC-3897-4685-8C5C-C182B68B8AB0}">
      <dgm:prSet/>
      <dgm:spPr/>
      <dgm:t>
        <a:bodyPr/>
        <a:lstStyle/>
        <a:p>
          <a:endParaRPr lang="en-US"/>
        </a:p>
      </dgm:t>
    </dgm:pt>
    <dgm:pt modelId="{8B75D901-AE33-4E2B-864C-7B89C7CE6535}">
      <dgm:prSet/>
      <dgm:spPr/>
      <dgm:t>
        <a:bodyPr/>
        <a:lstStyle/>
        <a:p>
          <a:r>
            <a:rPr lang="en-US"/>
            <a:t>Our needs</a:t>
          </a:r>
          <a:endParaRPr lang="en-US" dirty="0"/>
        </a:p>
      </dgm:t>
    </dgm:pt>
    <dgm:pt modelId="{9CE2D016-AF5A-44FC-BB63-50DCCAD9294B}" type="parTrans" cxnId="{F468F7E8-2155-4BB8-89C8-B10BDB8862C0}">
      <dgm:prSet/>
      <dgm:spPr/>
      <dgm:t>
        <a:bodyPr/>
        <a:lstStyle/>
        <a:p>
          <a:endParaRPr lang="en-US"/>
        </a:p>
      </dgm:t>
    </dgm:pt>
    <dgm:pt modelId="{5C6541BC-452F-431F-BB63-398271B17713}" type="sibTrans" cxnId="{F468F7E8-2155-4BB8-89C8-B10BDB8862C0}">
      <dgm:prSet/>
      <dgm:spPr/>
      <dgm:t>
        <a:bodyPr/>
        <a:lstStyle/>
        <a:p>
          <a:endParaRPr lang="en-US"/>
        </a:p>
      </dgm:t>
    </dgm:pt>
    <dgm:pt modelId="{C7854A17-0DD3-4E62-9580-8E48E5B8C8BC}">
      <dgm:prSet/>
      <dgm:spPr/>
      <dgm:t>
        <a:bodyPr/>
        <a:lstStyle/>
        <a:p>
          <a:r>
            <a:rPr lang="en-US"/>
            <a:t>Give Him thanks </a:t>
          </a:r>
        </a:p>
      </dgm:t>
    </dgm:pt>
    <dgm:pt modelId="{A9BC49EF-7799-486A-9902-F3ADCC915348}" type="parTrans" cxnId="{2D7E4FB5-EA82-48E8-ABE8-8040AA3B464D}">
      <dgm:prSet/>
      <dgm:spPr/>
      <dgm:t>
        <a:bodyPr/>
        <a:lstStyle/>
        <a:p>
          <a:endParaRPr lang="en-US"/>
        </a:p>
      </dgm:t>
    </dgm:pt>
    <dgm:pt modelId="{A10F2D1F-DF79-46D6-998E-84D911C6CCC0}" type="sibTrans" cxnId="{2D7E4FB5-EA82-48E8-ABE8-8040AA3B464D}">
      <dgm:prSet/>
      <dgm:spPr/>
      <dgm:t>
        <a:bodyPr/>
        <a:lstStyle/>
        <a:p>
          <a:endParaRPr lang="en-US"/>
        </a:p>
      </dgm:t>
    </dgm:pt>
    <dgm:pt modelId="{361792DD-C49E-440B-977A-A106CB4FE639}">
      <dgm:prSet/>
      <dgm:spPr/>
      <dgm:t>
        <a:bodyPr/>
        <a:lstStyle/>
        <a:p>
          <a:r>
            <a:rPr lang="en-US" dirty="0"/>
            <a:t>Tell Him what we’re sorry for</a:t>
          </a:r>
        </a:p>
      </dgm:t>
    </dgm:pt>
    <dgm:pt modelId="{220DE824-1314-4FB3-9C61-3BDC5073DA51}" type="parTrans" cxnId="{6D423FEF-9315-41BF-A83D-5AAEA671B7BA}">
      <dgm:prSet/>
      <dgm:spPr/>
      <dgm:t>
        <a:bodyPr/>
        <a:lstStyle/>
        <a:p>
          <a:endParaRPr lang="en-US"/>
        </a:p>
      </dgm:t>
    </dgm:pt>
    <dgm:pt modelId="{6A7453A0-46AC-4BB6-84AB-F9CEF880F478}" type="sibTrans" cxnId="{6D423FEF-9315-41BF-A83D-5AAEA671B7BA}">
      <dgm:prSet/>
      <dgm:spPr/>
      <dgm:t>
        <a:bodyPr/>
        <a:lstStyle/>
        <a:p>
          <a:endParaRPr lang="en-US"/>
        </a:p>
      </dgm:t>
    </dgm:pt>
    <dgm:pt modelId="{F9243FFB-8C40-4B37-948D-5A4DC5BE5360}">
      <dgm:prSet/>
      <dgm:spPr/>
      <dgm:t>
        <a:bodyPr/>
        <a:lstStyle/>
        <a:p>
          <a:r>
            <a:rPr lang="en-US" dirty="0"/>
            <a:t>Praise Him</a:t>
          </a:r>
        </a:p>
      </dgm:t>
    </dgm:pt>
    <dgm:pt modelId="{CA1A524B-5823-4039-B791-A5903856C58D}" type="sibTrans" cxnId="{6622207D-5AF4-4389-8888-A1BF286CE172}">
      <dgm:prSet/>
      <dgm:spPr/>
      <dgm:t>
        <a:bodyPr/>
        <a:lstStyle/>
        <a:p>
          <a:endParaRPr lang="en-US"/>
        </a:p>
      </dgm:t>
    </dgm:pt>
    <dgm:pt modelId="{F980148D-46C7-468D-A3A6-F27D8709A0E2}" type="parTrans" cxnId="{6622207D-5AF4-4389-8888-A1BF286CE172}">
      <dgm:prSet/>
      <dgm:spPr/>
      <dgm:t>
        <a:bodyPr/>
        <a:lstStyle/>
        <a:p>
          <a:endParaRPr lang="en-US"/>
        </a:p>
      </dgm:t>
    </dgm:pt>
    <dgm:pt modelId="{A878299F-893E-4129-B95A-4A3F64D6D8D4}" type="pres">
      <dgm:prSet presAssocID="{9D369CC7-7069-4C87-BD44-8622E5427623}" presName="linear" presStyleCnt="0">
        <dgm:presLayoutVars>
          <dgm:animLvl val="lvl"/>
          <dgm:resizeHandles val="exact"/>
        </dgm:presLayoutVars>
      </dgm:prSet>
      <dgm:spPr/>
    </dgm:pt>
    <dgm:pt modelId="{74FD0BAC-6C3E-41AD-9EA4-62595AEFB472}" type="pres">
      <dgm:prSet presAssocID="{A75EA0B5-A65D-433A-9112-E9EEB22F1A1A}" presName="parentText" presStyleLbl="node1" presStyleIdx="0" presStyleCnt="2">
        <dgm:presLayoutVars>
          <dgm:chMax val="0"/>
          <dgm:bulletEnabled val="1"/>
        </dgm:presLayoutVars>
      </dgm:prSet>
      <dgm:spPr/>
    </dgm:pt>
    <dgm:pt modelId="{3B603B9B-49BF-44BB-985C-DDEA435A948E}" type="pres">
      <dgm:prSet presAssocID="{87EA0806-2C43-4F58-AD3D-0BCF47533618}" presName="spacer" presStyleCnt="0"/>
      <dgm:spPr/>
    </dgm:pt>
    <dgm:pt modelId="{3D84E1B0-D46B-49D1-8883-2B21F9D9FD4B}" type="pres">
      <dgm:prSet presAssocID="{CC8BEA11-44F3-4DD2-952C-FA2D3365A78D}" presName="parentText" presStyleLbl="node1" presStyleIdx="1" presStyleCnt="2">
        <dgm:presLayoutVars>
          <dgm:chMax val="0"/>
          <dgm:bulletEnabled val="1"/>
        </dgm:presLayoutVars>
      </dgm:prSet>
      <dgm:spPr/>
    </dgm:pt>
    <dgm:pt modelId="{A810C9A6-2D31-482E-ACB1-D6BAAFE8CEB8}" type="pres">
      <dgm:prSet presAssocID="{CC8BEA11-44F3-4DD2-952C-FA2D3365A78D}" presName="childText" presStyleLbl="revTx" presStyleIdx="0" presStyleCnt="1">
        <dgm:presLayoutVars>
          <dgm:bulletEnabled val="1"/>
        </dgm:presLayoutVars>
      </dgm:prSet>
      <dgm:spPr/>
    </dgm:pt>
  </dgm:ptLst>
  <dgm:cxnLst>
    <dgm:cxn modelId="{C8C6D700-E68B-4EED-B5D2-762D6A252C25}" srcId="{9D369CC7-7069-4C87-BD44-8622E5427623}" destId="{A75EA0B5-A65D-433A-9112-E9EEB22F1A1A}" srcOrd="0" destOrd="0" parTransId="{77558C54-C6ED-4893-9385-61C9E79033B2}" sibTransId="{87EA0806-2C43-4F58-AD3D-0BCF47533618}"/>
    <dgm:cxn modelId="{82A90E56-CB32-4F17-ADB9-BDF565337A05}" type="presOf" srcId="{CC8BEA11-44F3-4DD2-952C-FA2D3365A78D}" destId="{3D84E1B0-D46B-49D1-8883-2B21F9D9FD4B}" srcOrd="0" destOrd="0" presId="urn:microsoft.com/office/officeart/2005/8/layout/vList2"/>
    <dgm:cxn modelId="{5F1C4D59-3A67-4C61-A445-0B8D4C5D42DF}" type="presOf" srcId="{F9243FFB-8C40-4B37-948D-5A4DC5BE5360}" destId="{A810C9A6-2D31-482E-ACB1-D6BAAFE8CEB8}" srcOrd="0" destOrd="2" presId="urn:microsoft.com/office/officeart/2005/8/layout/vList2"/>
    <dgm:cxn modelId="{6622207D-5AF4-4389-8888-A1BF286CE172}" srcId="{CC8BEA11-44F3-4DD2-952C-FA2D3365A78D}" destId="{F9243FFB-8C40-4B37-948D-5A4DC5BE5360}" srcOrd="2" destOrd="0" parTransId="{F980148D-46C7-468D-A3A6-F27D8709A0E2}" sibTransId="{CA1A524B-5823-4039-B791-A5903856C58D}"/>
    <dgm:cxn modelId="{79072583-5D91-4D58-9C94-4EACF04350B9}" type="presOf" srcId="{9D369CC7-7069-4C87-BD44-8622E5427623}" destId="{A878299F-893E-4129-B95A-4A3F64D6D8D4}" srcOrd="0" destOrd="0" presId="urn:microsoft.com/office/officeart/2005/8/layout/vList2"/>
    <dgm:cxn modelId="{CEE92A8C-929D-4050-BA22-EA41E896BFF2}" type="presOf" srcId="{361792DD-C49E-440B-977A-A106CB4FE639}" destId="{A810C9A6-2D31-482E-ACB1-D6BAAFE8CEB8}" srcOrd="0" destOrd="3" presId="urn:microsoft.com/office/officeart/2005/8/layout/vList2"/>
    <dgm:cxn modelId="{2D7E4FB5-EA82-48E8-ABE8-8040AA3B464D}" srcId="{CC8BEA11-44F3-4DD2-952C-FA2D3365A78D}" destId="{C7854A17-0DD3-4E62-9580-8E48E5B8C8BC}" srcOrd="1" destOrd="0" parTransId="{A9BC49EF-7799-486A-9902-F3ADCC915348}" sibTransId="{A10F2D1F-DF79-46D6-998E-84D911C6CCC0}"/>
    <dgm:cxn modelId="{C6CB7FBC-3897-4685-8C5C-C182B68B8AB0}" srcId="{9D369CC7-7069-4C87-BD44-8622E5427623}" destId="{CC8BEA11-44F3-4DD2-952C-FA2D3365A78D}" srcOrd="1" destOrd="0" parTransId="{1162FCD9-3857-4547-99DD-0E2D93E5C6CC}" sibTransId="{9CF2D9C9-EC10-4F39-B829-4729B1F098B9}"/>
    <dgm:cxn modelId="{A01322DD-2B28-4690-974F-EFF997F6222B}" type="presOf" srcId="{C7854A17-0DD3-4E62-9580-8E48E5B8C8BC}" destId="{A810C9A6-2D31-482E-ACB1-D6BAAFE8CEB8}" srcOrd="0" destOrd="1" presId="urn:microsoft.com/office/officeart/2005/8/layout/vList2"/>
    <dgm:cxn modelId="{F468F7E8-2155-4BB8-89C8-B10BDB8862C0}" srcId="{CC8BEA11-44F3-4DD2-952C-FA2D3365A78D}" destId="{8B75D901-AE33-4E2B-864C-7B89C7CE6535}" srcOrd="0" destOrd="0" parTransId="{9CE2D016-AF5A-44FC-BB63-50DCCAD9294B}" sibTransId="{5C6541BC-452F-431F-BB63-398271B17713}"/>
    <dgm:cxn modelId="{BC9EFAE8-299D-4C77-B437-5879C3C720E2}" type="presOf" srcId="{8B75D901-AE33-4E2B-864C-7B89C7CE6535}" destId="{A810C9A6-2D31-482E-ACB1-D6BAAFE8CEB8}" srcOrd="0" destOrd="0" presId="urn:microsoft.com/office/officeart/2005/8/layout/vList2"/>
    <dgm:cxn modelId="{6D423FEF-9315-41BF-A83D-5AAEA671B7BA}" srcId="{CC8BEA11-44F3-4DD2-952C-FA2D3365A78D}" destId="{361792DD-C49E-440B-977A-A106CB4FE639}" srcOrd="3" destOrd="0" parTransId="{220DE824-1314-4FB3-9C61-3BDC5073DA51}" sibTransId="{6A7453A0-46AC-4BB6-84AB-F9CEF880F478}"/>
    <dgm:cxn modelId="{5E6B13FE-BDAF-46E8-A6D6-ACD6E2B9BBE0}" type="presOf" srcId="{A75EA0B5-A65D-433A-9112-E9EEB22F1A1A}" destId="{74FD0BAC-6C3E-41AD-9EA4-62595AEFB472}" srcOrd="0" destOrd="0" presId="urn:microsoft.com/office/officeart/2005/8/layout/vList2"/>
    <dgm:cxn modelId="{E0632C50-402E-4CDE-ABAC-61AF6E155EA7}" type="presParOf" srcId="{A878299F-893E-4129-B95A-4A3F64D6D8D4}" destId="{74FD0BAC-6C3E-41AD-9EA4-62595AEFB472}" srcOrd="0" destOrd="0" presId="urn:microsoft.com/office/officeart/2005/8/layout/vList2"/>
    <dgm:cxn modelId="{A94D725D-1872-4AF0-9BFA-B447C5166975}" type="presParOf" srcId="{A878299F-893E-4129-B95A-4A3F64D6D8D4}" destId="{3B603B9B-49BF-44BB-985C-DDEA435A948E}" srcOrd="1" destOrd="0" presId="urn:microsoft.com/office/officeart/2005/8/layout/vList2"/>
    <dgm:cxn modelId="{C886DE7E-1167-4200-A622-4F1300DC7E34}" type="presParOf" srcId="{A878299F-893E-4129-B95A-4A3F64D6D8D4}" destId="{3D84E1B0-D46B-49D1-8883-2B21F9D9FD4B}" srcOrd="2" destOrd="0" presId="urn:microsoft.com/office/officeart/2005/8/layout/vList2"/>
    <dgm:cxn modelId="{00783B98-16E6-45CA-9BA7-5BA9C024C4B4}" type="presParOf" srcId="{A878299F-893E-4129-B95A-4A3F64D6D8D4}" destId="{A810C9A6-2D31-482E-ACB1-D6BAAFE8CEB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72CEF-399B-4292-8BB2-CC4DB4D846A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2B88022-5937-4EB2-BE5A-FB54A03A43B2}">
      <dgm:prSet/>
      <dgm:spPr/>
      <dgm:t>
        <a:bodyPr/>
        <a:lstStyle/>
        <a:p>
          <a:r>
            <a:rPr lang="en-US" dirty="0"/>
            <a:t>“Our Father which art in heaven”: means</a:t>
          </a:r>
        </a:p>
      </dgm:t>
    </dgm:pt>
    <dgm:pt modelId="{5E195998-E732-40D8-BDC1-C672B75D461A}" type="parTrans" cxnId="{EAD96C03-4407-425D-8289-85B1E25462FF}">
      <dgm:prSet/>
      <dgm:spPr/>
      <dgm:t>
        <a:bodyPr/>
        <a:lstStyle/>
        <a:p>
          <a:endParaRPr lang="en-US"/>
        </a:p>
      </dgm:t>
    </dgm:pt>
    <dgm:pt modelId="{1C4DE292-89BE-4975-9DCC-8575241C367A}" type="sibTrans" cxnId="{EAD96C03-4407-425D-8289-85B1E25462FF}">
      <dgm:prSet/>
      <dgm:spPr/>
      <dgm:t>
        <a:bodyPr/>
        <a:lstStyle/>
        <a:p>
          <a:endParaRPr lang="en-US"/>
        </a:p>
      </dgm:t>
    </dgm:pt>
    <dgm:pt modelId="{015EE7F9-52E3-4F79-AF83-8AD246DB57A6}">
      <dgm:prSet/>
      <dgm:spPr/>
      <dgm:t>
        <a:bodyPr/>
        <a:lstStyle/>
        <a:p>
          <a:r>
            <a:rPr lang="en-US" dirty="0"/>
            <a:t> We’re praying to our Heavenly Father </a:t>
          </a:r>
        </a:p>
      </dgm:t>
    </dgm:pt>
    <dgm:pt modelId="{83E11333-F854-4B5C-BC29-97D5C8600C1A}" type="parTrans" cxnId="{EA57DED7-8300-43C5-8569-4E355678ED13}">
      <dgm:prSet/>
      <dgm:spPr/>
      <dgm:t>
        <a:bodyPr/>
        <a:lstStyle/>
        <a:p>
          <a:endParaRPr lang="en-US"/>
        </a:p>
      </dgm:t>
    </dgm:pt>
    <dgm:pt modelId="{6D542B00-FB45-41E5-B7DF-BEC327A36088}" type="sibTrans" cxnId="{EA57DED7-8300-43C5-8569-4E355678ED13}">
      <dgm:prSet/>
      <dgm:spPr/>
      <dgm:t>
        <a:bodyPr/>
        <a:lstStyle/>
        <a:p>
          <a:endParaRPr lang="en-US"/>
        </a:p>
      </dgm:t>
    </dgm:pt>
    <dgm:pt modelId="{52C09C69-8BF7-4B16-8E7D-B93CAF059008}">
      <dgm:prSet/>
      <dgm:spPr/>
      <dgm:t>
        <a:bodyPr/>
        <a:lstStyle/>
        <a:p>
          <a:r>
            <a:rPr lang="en-US" dirty="0"/>
            <a:t> Who lives in heaven. </a:t>
          </a:r>
        </a:p>
      </dgm:t>
    </dgm:pt>
    <dgm:pt modelId="{ACFFCB27-F2E8-41F6-93FB-AD1084190775}" type="parTrans" cxnId="{D86B8712-A0BA-48E8-BC05-295AC0963D26}">
      <dgm:prSet/>
      <dgm:spPr/>
      <dgm:t>
        <a:bodyPr/>
        <a:lstStyle/>
        <a:p>
          <a:endParaRPr lang="en-US"/>
        </a:p>
      </dgm:t>
    </dgm:pt>
    <dgm:pt modelId="{31DA456A-39FE-46DD-9650-7AA00A373030}" type="sibTrans" cxnId="{D86B8712-A0BA-48E8-BC05-295AC0963D26}">
      <dgm:prSet/>
      <dgm:spPr/>
      <dgm:t>
        <a:bodyPr/>
        <a:lstStyle/>
        <a:p>
          <a:endParaRPr lang="en-US"/>
        </a:p>
      </dgm:t>
    </dgm:pt>
    <dgm:pt modelId="{0555D16C-3BEB-46E1-9C93-514AB0812AE9}">
      <dgm:prSet/>
      <dgm:spPr/>
      <dgm:t>
        <a:bodyPr/>
        <a:lstStyle/>
        <a:p>
          <a:r>
            <a:rPr lang="en-US" dirty="0"/>
            <a:t> God likes it when we call Him Father </a:t>
          </a:r>
        </a:p>
      </dgm:t>
    </dgm:pt>
    <dgm:pt modelId="{DC6EBE65-AF76-4234-AF9A-26CDBDDD9D32}" type="parTrans" cxnId="{C443D6F6-0A3E-4FC6-B07A-E1100620FC8A}">
      <dgm:prSet/>
      <dgm:spPr/>
      <dgm:t>
        <a:bodyPr/>
        <a:lstStyle/>
        <a:p>
          <a:endParaRPr lang="en-US"/>
        </a:p>
      </dgm:t>
    </dgm:pt>
    <dgm:pt modelId="{5E97084E-3853-4D5D-BA6A-32CF5AE0F348}" type="sibTrans" cxnId="{C443D6F6-0A3E-4FC6-B07A-E1100620FC8A}">
      <dgm:prSet/>
      <dgm:spPr/>
      <dgm:t>
        <a:bodyPr/>
        <a:lstStyle/>
        <a:p>
          <a:endParaRPr lang="en-US"/>
        </a:p>
      </dgm:t>
    </dgm:pt>
    <dgm:pt modelId="{D1D637AA-AEB4-4538-8AF6-E3ACD7DE667A}">
      <dgm:prSet/>
      <dgm:spPr/>
      <dgm:t>
        <a:bodyPr/>
        <a:lstStyle/>
        <a:p>
          <a:r>
            <a:rPr lang="en-US" dirty="0"/>
            <a:t> He wants us to talk to Him just like   we talk to our own father.</a:t>
          </a:r>
        </a:p>
      </dgm:t>
    </dgm:pt>
    <dgm:pt modelId="{3F64A9E8-73B4-4105-86B9-FD148D37039D}" type="parTrans" cxnId="{8AF90CA0-AB4A-4E7D-BF16-1B920F0FABD9}">
      <dgm:prSet/>
      <dgm:spPr/>
      <dgm:t>
        <a:bodyPr/>
        <a:lstStyle/>
        <a:p>
          <a:endParaRPr lang="en-US"/>
        </a:p>
      </dgm:t>
    </dgm:pt>
    <dgm:pt modelId="{1C53E1FB-76E6-4BC2-89CE-4A2EEA8CA3CF}" type="sibTrans" cxnId="{8AF90CA0-AB4A-4E7D-BF16-1B920F0FABD9}">
      <dgm:prSet/>
      <dgm:spPr/>
      <dgm:t>
        <a:bodyPr/>
        <a:lstStyle/>
        <a:p>
          <a:endParaRPr lang="en-US"/>
        </a:p>
      </dgm:t>
    </dgm:pt>
    <dgm:pt modelId="{F0CE2261-004F-4F1F-AB8C-3CBE3D286B0E}">
      <dgm:prSet/>
      <dgm:spPr/>
      <dgm:t>
        <a:bodyPr/>
        <a:lstStyle/>
        <a:p>
          <a:r>
            <a:rPr lang="en-US" dirty="0"/>
            <a:t> God is our loving Father, and we are   his special children.</a:t>
          </a:r>
        </a:p>
      </dgm:t>
    </dgm:pt>
    <dgm:pt modelId="{7D6CAA39-26DD-4349-82F7-F4E890C928B2}" type="parTrans" cxnId="{11B0F9AF-FE31-40B5-9E8F-5BC0A94A7726}">
      <dgm:prSet/>
      <dgm:spPr/>
      <dgm:t>
        <a:bodyPr/>
        <a:lstStyle/>
        <a:p>
          <a:endParaRPr lang="en-US"/>
        </a:p>
      </dgm:t>
    </dgm:pt>
    <dgm:pt modelId="{BEC1FA7E-09B7-4B3A-B607-1DC1B29AC72D}" type="sibTrans" cxnId="{11B0F9AF-FE31-40B5-9E8F-5BC0A94A7726}">
      <dgm:prSet/>
      <dgm:spPr/>
      <dgm:t>
        <a:bodyPr/>
        <a:lstStyle/>
        <a:p>
          <a:endParaRPr lang="en-US"/>
        </a:p>
      </dgm:t>
    </dgm:pt>
    <dgm:pt modelId="{363D2FD0-703E-46B7-B4DC-32204E2587C9}" type="pres">
      <dgm:prSet presAssocID="{9DC72CEF-399B-4292-8BB2-CC4DB4D846AC}" presName="linear" presStyleCnt="0">
        <dgm:presLayoutVars>
          <dgm:animLvl val="lvl"/>
          <dgm:resizeHandles val="exact"/>
        </dgm:presLayoutVars>
      </dgm:prSet>
      <dgm:spPr/>
    </dgm:pt>
    <dgm:pt modelId="{5E930CE1-19EA-46B0-9FB8-72747DBC963B}" type="pres">
      <dgm:prSet presAssocID="{F2B88022-5937-4EB2-BE5A-FB54A03A43B2}" presName="parentText" presStyleLbl="node1" presStyleIdx="0" presStyleCnt="1">
        <dgm:presLayoutVars>
          <dgm:chMax val="0"/>
          <dgm:bulletEnabled val="1"/>
        </dgm:presLayoutVars>
      </dgm:prSet>
      <dgm:spPr/>
    </dgm:pt>
    <dgm:pt modelId="{D5E9EF3A-2DCB-4E47-8EE1-D2CA910E88C6}" type="pres">
      <dgm:prSet presAssocID="{F2B88022-5937-4EB2-BE5A-FB54A03A43B2}" presName="childText" presStyleLbl="revTx" presStyleIdx="0" presStyleCnt="1">
        <dgm:presLayoutVars>
          <dgm:bulletEnabled val="1"/>
        </dgm:presLayoutVars>
      </dgm:prSet>
      <dgm:spPr/>
    </dgm:pt>
  </dgm:ptLst>
  <dgm:cxnLst>
    <dgm:cxn modelId="{EAD96C03-4407-425D-8289-85B1E25462FF}" srcId="{9DC72CEF-399B-4292-8BB2-CC4DB4D846AC}" destId="{F2B88022-5937-4EB2-BE5A-FB54A03A43B2}" srcOrd="0" destOrd="0" parTransId="{5E195998-E732-40D8-BDC1-C672B75D461A}" sibTransId="{1C4DE292-89BE-4975-9DCC-8575241C367A}"/>
    <dgm:cxn modelId="{D86B8712-A0BA-48E8-BC05-295AC0963D26}" srcId="{F2B88022-5937-4EB2-BE5A-FB54A03A43B2}" destId="{52C09C69-8BF7-4B16-8E7D-B93CAF059008}" srcOrd="1" destOrd="0" parTransId="{ACFFCB27-F2E8-41F6-93FB-AD1084190775}" sibTransId="{31DA456A-39FE-46DD-9650-7AA00A373030}"/>
    <dgm:cxn modelId="{7B0BB868-90CA-4B8B-AB83-62C19E05B99E}" type="presOf" srcId="{015EE7F9-52E3-4F79-AF83-8AD246DB57A6}" destId="{D5E9EF3A-2DCB-4E47-8EE1-D2CA910E88C6}" srcOrd="0" destOrd="0" presId="urn:microsoft.com/office/officeart/2005/8/layout/vList2"/>
    <dgm:cxn modelId="{FEDC6E77-1C32-48BF-8593-050F7E4A6474}" type="presOf" srcId="{52C09C69-8BF7-4B16-8E7D-B93CAF059008}" destId="{D5E9EF3A-2DCB-4E47-8EE1-D2CA910E88C6}" srcOrd="0" destOrd="1" presId="urn:microsoft.com/office/officeart/2005/8/layout/vList2"/>
    <dgm:cxn modelId="{95A08482-3002-47CE-81E0-CE5F9BC84805}" type="presOf" srcId="{F2B88022-5937-4EB2-BE5A-FB54A03A43B2}" destId="{5E930CE1-19EA-46B0-9FB8-72747DBC963B}" srcOrd="0" destOrd="0" presId="urn:microsoft.com/office/officeart/2005/8/layout/vList2"/>
    <dgm:cxn modelId="{22909582-F983-40C5-B0A1-EFA9C22DFA12}" type="presOf" srcId="{9DC72CEF-399B-4292-8BB2-CC4DB4D846AC}" destId="{363D2FD0-703E-46B7-B4DC-32204E2587C9}" srcOrd="0" destOrd="0" presId="urn:microsoft.com/office/officeart/2005/8/layout/vList2"/>
    <dgm:cxn modelId="{EC3C458B-A545-46A0-AAB9-F31C1704138F}" type="presOf" srcId="{D1D637AA-AEB4-4538-8AF6-E3ACD7DE667A}" destId="{D5E9EF3A-2DCB-4E47-8EE1-D2CA910E88C6}" srcOrd="0" destOrd="3" presId="urn:microsoft.com/office/officeart/2005/8/layout/vList2"/>
    <dgm:cxn modelId="{8AF90CA0-AB4A-4E7D-BF16-1B920F0FABD9}" srcId="{F2B88022-5937-4EB2-BE5A-FB54A03A43B2}" destId="{D1D637AA-AEB4-4538-8AF6-E3ACD7DE667A}" srcOrd="3" destOrd="0" parTransId="{3F64A9E8-73B4-4105-86B9-FD148D37039D}" sibTransId="{1C53E1FB-76E6-4BC2-89CE-4A2EEA8CA3CF}"/>
    <dgm:cxn modelId="{F58FA1AA-093C-4CDC-8145-2E74599D49C3}" type="presOf" srcId="{F0CE2261-004F-4F1F-AB8C-3CBE3D286B0E}" destId="{D5E9EF3A-2DCB-4E47-8EE1-D2CA910E88C6}" srcOrd="0" destOrd="4" presId="urn:microsoft.com/office/officeart/2005/8/layout/vList2"/>
    <dgm:cxn modelId="{11B0F9AF-FE31-40B5-9E8F-5BC0A94A7726}" srcId="{F2B88022-5937-4EB2-BE5A-FB54A03A43B2}" destId="{F0CE2261-004F-4F1F-AB8C-3CBE3D286B0E}" srcOrd="4" destOrd="0" parTransId="{7D6CAA39-26DD-4349-82F7-F4E890C928B2}" sibTransId="{BEC1FA7E-09B7-4B3A-B607-1DC1B29AC72D}"/>
    <dgm:cxn modelId="{24D2ECB6-7A70-4DB0-8C78-A741337E4804}" type="presOf" srcId="{0555D16C-3BEB-46E1-9C93-514AB0812AE9}" destId="{D5E9EF3A-2DCB-4E47-8EE1-D2CA910E88C6}" srcOrd="0" destOrd="2" presId="urn:microsoft.com/office/officeart/2005/8/layout/vList2"/>
    <dgm:cxn modelId="{EA57DED7-8300-43C5-8569-4E355678ED13}" srcId="{F2B88022-5937-4EB2-BE5A-FB54A03A43B2}" destId="{015EE7F9-52E3-4F79-AF83-8AD246DB57A6}" srcOrd="0" destOrd="0" parTransId="{83E11333-F854-4B5C-BC29-97D5C8600C1A}" sibTransId="{6D542B00-FB45-41E5-B7DF-BEC327A36088}"/>
    <dgm:cxn modelId="{C443D6F6-0A3E-4FC6-B07A-E1100620FC8A}" srcId="{F2B88022-5937-4EB2-BE5A-FB54A03A43B2}" destId="{0555D16C-3BEB-46E1-9C93-514AB0812AE9}" srcOrd="2" destOrd="0" parTransId="{DC6EBE65-AF76-4234-AF9A-26CDBDDD9D32}" sibTransId="{5E97084E-3853-4D5D-BA6A-32CF5AE0F348}"/>
    <dgm:cxn modelId="{29835F8D-0470-41C9-970B-8D965BB3816C}" type="presParOf" srcId="{363D2FD0-703E-46B7-B4DC-32204E2587C9}" destId="{5E930CE1-19EA-46B0-9FB8-72747DBC963B}" srcOrd="0" destOrd="0" presId="urn:microsoft.com/office/officeart/2005/8/layout/vList2"/>
    <dgm:cxn modelId="{E7021004-2A41-4458-BA4F-07B133EA48E5}" type="presParOf" srcId="{363D2FD0-703E-46B7-B4DC-32204E2587C9}" destId="{D5E9EF3A-2DCB-4E47-8EE1-D2CA910E88C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2830E6-285B-40F1-A117-35F29B3B7B2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345B44-C852-4384-9305-6D6642B6E434}">
      <dgm:prSet/>
      <dgm:spPr/>
      <dgm:t>
        <a:bodyPr/>
        <a:lstStyle/>
        <a:p>
          <a:r>
            <a:rPr lang="en-US" dirty="0"/>
            <a:t>“Hallowed be thy name” means:</a:t>
          </a:r>
        </a:p>
      </dgm:t>
    </dgm:pt>
    <dgm:pt modelId="{98F568D2-8154-49D0-993E-505C0A197624}" type="parTrans" cxnId="{DFA06317-AFDF-4CA9-A716-2B3C44B189CB}">
      <dgm:prSet/>
      <dgm:spPr/>
      <dgm:t>
        <a:bodyPr/>
        <a:lstStyle/>
        <a:p>
          <a:endParaRPr lang="en-US"/>
        </a:p>
      </dgm:t>
    </dgm:pt>
    <dgm:pt modelId="{3097A665-B6F9-44DF-8A64-569D9D128F6D}" type="sibTrans" cxnId="{DFA06317-AFDF-4CA9-A716-2B3C44B189CB}">
      <dgm:prSet/>
      <dgm:spPr/>
      <dgm:t>
        <a:bodyPr/>
        <a:lstStyle/>
        <a:p>
          <a:endParaRPr lang="en-US"/>
        </a:p>
      </dgm:t>
    </dgm:pt>
    <dgm:pt modelId="{D2D454A6-5245-4D52-BDCE-BD0892CAD832}">
      <dgm:prSet/>
      <dgm:spPr/>
      <dgm:t>
        <a:bodyPr/>
        <a:lstStyle/>
        <a:p>
          <a:r>
            <a:rPr lang="en-US" dirty="0"/>
            <a:t> God’s name is holy and special.</a:t>
          </a:r>
        </a:p>
      </dgm:t>
    </dgm:pt>
    <dgm:pt modelId="{A2EE940B-B50A-4E67-A67C-97220BCCBF03}" type="parTrans" cxnId="{7152EB04-2966-4F09-AB04-19C521BBFCED}">
      <dgm:prSet/>
      <dgm:spPr/>
      <dgm:t>
        <a:bodyPr/>
        <a:lstStyle/>
        <a:p>
          <a:endParaRPr lang="en-US"/>
        </a:p>
      </dgm:t>
    </dgm:pt>
    <dgm:pt modelId="{63EDEAED-8EBF-4F34-BC00-1366C4A9179D}" type="sibTrans" cxnId="{7152EB04-2966-4F09-AB04-19C521BBFCED}">
      <dgm:prSet/>
      <dgm:spPr/>
      <dgm:t>
        <a:bodyPr/>
        <a:lstStyle/>
        <a:p>
          <a:endParaRPr lang="en-US"/>
        </a:p>
      </dgm:t>
    </dgm:pt>
    <dgm:pt modelId="{DB9E211E-3986-40FB-854D-965CFE594792}">
      <dgm:prSet/>
      <dgm:spPr/>
      <dgm:t>
        <a:bodyPr/>
        <a:lstStyle/>
        <a:p>
          <a:r>
            <a:rPr lang="en-US"/>
            <a:t>Even though God wants us to call him our Father, he is still God</a:t>
          </a:r>
        </a:p>
      </dgm:t>
    </dgm:pt>
    <dgm:pt modelId="{75265A21-6B26-498A-BCBF-041A678C1BF3}" type="parTrans" cxnId="{2DE3B895-5DCF-4CD7-A91E-6EDFE7610709}">
      <dgm:prSet/>
      <dgm:spPr/>
      <dgm:t>
        <a:bodyPr/>
        <a:lstStyle/>
        <a:p>
          <a:endParaRPr lang="en-US"/>
        </a:p>
      </dgm:t>
    </dgm:pt>
    <dgm:pt modelId="{C922B9F5-AE7A-488E-8B59-28FECEB07982}" type="sibTrans" cxnId="{2DE3B895-5DCF-4CD7-A91E-6EDFE7610709}">
      <dgm:prSet/>
      <dgm:spPr/>
      <dgm:t>
        <a:bodyPr/>
        <a:lstStyle/>
        <a:p>
          <a:endParaRPr lang="en-US"/>
        </a:p>
      </dgm:t>
    </dgm:pt>
    <dgm:pt modelId="{9A734FF0-F6F7-41E1-B904-1DC5F42B0EE1}">
      <dgm:prSet/>
      <dgm:spPr/>
      <dgm:t>
        <a:bodyPr/>
        <a:lstStyle/>
        <a:p>
          <a:r>
            <a:rPr lang="en-US"/>
            <a:t>He is to be respected and honored.</a:t>
          </a:r>
        </a:p>
      </dgm:t>
    </dgm:pt>
    <dgm:pt modelId="{2F2C1CB8-C1CF-4529-9F85-90CEC67C7970}" type="parTrans" cxnId="{6A3361B5-34DD-4B45-BC27-075297F900D7}">
      <dgm:prSet/>
      <dgm:spPr/>
      <dgm:t>
        <a:bodyPr/>
        <a:lstStyle/>
        <a:p>
          <a:endParaRPr lang="en-US"/>
        </a:p>
      </dgm:t>
    </dgm:pt>
    <dgm:pt modelId="{684F12F9-9E51-4B5E-B576-0E38D75FD650}" type="sibTrans" cxnId="{6A3361B5-34DD-4B45-BC27-075297F900D7}">
      <dgm:prSet/>
      <dgm:spPr/>
      <dgm:t>
        <a:bodyPr/>
        <a:lstStyle/>
        <a:p>
          <a:endParaRPr lang="en-US"/>
        </a:p>
      </dgm:t>
    </dgm:pt>
    <dgm:pt modelId="{C69321A3-BC50-40EB-A785-A27B2DBCEB6C}" type="pres">
      <dgm:prSet presAssocID="{412830E6-285B-40F1-A117-35F29B3B7B22}" presName="linear" presStyleCnt="0">
        <dgm:presLayoutVars>
          <dgm:animLvl val="lvl"/>
          <dgm:resizeHandles val="exact"/>
        </dgm:presLayoutVars>
      </dgm:prSet>
      <dgm:spPr/>
    </dgm:pt>
    <dgm:pt modelId="{178E56B9-4908-4C88-8769-BE46B6A018FF}" type="pres">
      <dgm:prSet presAssocID="{C2345B44-C852-4384-9305-6D6642B6E434}" presName="parentText" presStyleLbl="node1" presStyleIdx="0" presStyleCnt="1">
        <dgm:presLayoutVars>
          <dgm:chMax val="0"/>
          <dgm:bulletEnabled val="1"/>
        </dgm:presLayoutVars>
      </dgm:prSet>
      <dgm:spPr/>
    </dgm:pt>
    <dgm:pt modelId="{DBDF975C-4B24-4A2E-A451-739E31720BA7}" type="pres">
      <dgm:prSet presAssocID="{C2345B44-C852-4384-9305-6D6642B6E434}" presName="childText" presStyleLbl="revTx" presStyleIdx="0" presStyleCnt="1">
        <dgm:presLayoutVars>
          <dgm:bulletEnabled val="1"/>
        </dgm:presLayoutVars>
      </dgm:prSet>
      <dgm:spPr/>
    </dgm:pt>
  </dgm:ptLst>
  <dgm:cxnLst>
    <dgm:cxn modelId="{7152EB04-2966-4F09-AB04-19C521BBFCED}" srcId="{C2345B44-C852-4384-9305-6D6642B6E434}" destId="{D2D454A6-5245-4D52-BDCE-BD0892CAD832}" srcOrd="0" destOrd="0" parTransId="{A2EE940B-B50A-4E67-A67C-97220BCCBF03}" sibTransId="{63EDEAED-8EBF-4F34-BC00-1366C4A9179D}"/>
    <dgm:cxn modelId="{DFA06317-AFDF-4CA9-A716-2B3C44B189CB}" srcId="{412830E6-285B-40F1-A117-35F29B3B7B22}" destId="{C2345B44-C852-4384-9305-6D6642B6E434}" srcOrd="0" destOrd="0" parTransId="{98F568D2-8154-49D0-993E-505C0A197624}" sibTransId="{3097A665-B6F9-44DF-8A64-569D9D128F6D}"/>
    <dgm:cxn modelId="{CA6F4323-0857-4BDD-9A2B-A0340628D739}" type="presOf" srcId="{9A734FF0-F6F7-41E1-B904-1DC5F42B0EE1}" destId="{DBDF975C-4B24-4A2E-A451-739E31720BA7}" srcOrd="0" destOrd="2" presId="urn:microsoft.com/office/officeart/2005/8/layout/vList2"/>
    <dgm:cxn modelId="{EABC5135-AF27-4F06-BE40-2CE9FAD1A747}" type="presOf" srcId="{D2D454A6-5245-4D52-BDCE-BD0892CAD832}" destId="{DBDF975C-4B24-4A2E-A451-739E31720BA7}" srcOrd="0" destOrd="0" presId="urn:microsoft.com/office/officeart/2005/8/layout/vList2"/>
    <dgm:cxn modelId="{2DE3B895-5DCF-4CD7-A91E-6EDFE7610709}" srcId="{C2345B44-C852-4384-9305-6D6642B6E434}" destId="{DB9E211E-3986-40FB-854D-965CFE594792}" srcOrd="1" destOrd="0" parTransId="{75265A21-6B26-498A-BCBF-041A678C1BF3}" sibTransId="{C922B9F5-AE7A-488E-8B59-28FECEB07982}"/>
    <dgm:cxn modelId="{7F9F2796-BC4E-4FA1-B110-049CC7A5EF78}" type="presOf" srcId="{C2345B44-C852-4384-9305-6D6642B6E434}" destId="{178E56B9-4908-4C88-8769-BE46B6A018FF}" srcOrd="0" destOrd="0" presId="urn:microsoft.com/office/officeart/2005/8/layout/vList2"/>
    <dgm:cxn modelId="{6A3361B5-34DD-4B45-BC27-075297F900D7}" srcId="{C2345B44-C852-4384-9305-6D6642B6E434}" destId="{9A734FF0-F6F7-41E1-B904-1DC5F42B0EE1}" srcOrd="2" destOrd="0" parTransId="{2F2C1CB8-C1CF-4529-9F85-90CEC67C7970}" sibTransId="{684F12F9-9E51-4B5E-B576-0E38D75FD650}"/>
    <dgm:cxn modelId="{2EF782D8-485D-4B3E-B9C5-867D2B742571}" type="presOf" srcId="{412830E6-285B-40F1-A117-35F29B3B7B22}" destId="{C69321A3-BC50-40EB-A785-A27B2DBCEB6C}" srcOrd="0" destOrd="0" presId="urn:microsoft.com/office/officeart/2005/8/layout/vList2"/>
    <dgm:cxn modelId="{558209E6-5398-4FB0-9BB0-F794D30AA72E}" type="presOf" srcId="{DB9E211E-3986-40FB-854D-965CFE594792}" destId="{DBDF975C-4B24-4A2E-A451-739E31720BA7}" srcOrd="0" destOrd="1" presId="urn:microsoft.com/office/officeart/2005/8/layout/vList2"/>
    <dgm:cxn modelId="{EB14850C-DD47-42B6-8649-19546DCB158E}" type="presParOf" srcId="{C69321A3-BC50-40EB-A785-A27B2DBCEB6C}" destId="{178E56B9-4908-4C88-8769-BE46B6A018FF}" srcOrd="0" destOrd="0" presId="urn:microsoft.com/office/officeart/2005/8/layout/vList2"/>
    <dgm:cxn modelId="{F65D60A8-3BF5-44D0-9797-9751EBB07908}" type="presParOf" srcId="{C69321A3-BC50-40EB-A785-A27B2DBCEB6C}" destId="{DBDF975C-4B24-4A2E-A451-739E31720BA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B2743-A0C3-41A0-8F36-2243D71F2F9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4FB95E-8F86-4E7D-9BE4-EF7D4FC0F562}">
      <dgm:prSet/>
      <dgm:spPr/>
      <dgm:t>
        <a:bodyPr/>
        <a:lstStyle/>
        <a:p>
          <a:r>
            <a:rPr lang="en-US"/>
            <a:t>“Thy kingdom come. Thy will be done on earth, as it is in heaven” means</a:t>
          </a:r>
        </a:p>
      </dgm:t>
    </dgm:pt>
    <dgm:pt modelId="{BCE19F88-89FB-4098-A10A-26E3798A99E5}" type="parTrans" cxnId="{D9661937-6C33-4DF0-9213-4652910A43FD}">
      <dgm:prSet/>
      <dgm:spPr/>
      <dgm:t>
        <a:bodyPr/>
        <a:lstStyle/>
        <a:p>
          <a:endParaRPr lang="en-US"/>
        </a:p>
      </dgm:t>
    </dgm:pt>
    <dgm:pt modelId="{986D4F8C-AF45-48E3-8045-3421329D962A}" type="sibTrans" cxnId="{D9661937-6C33-4DF0-9213-4652910A43FD}">
      <dgm:prSet/>
      <dgm:spPr/>
      <dgm:t>
        <a:bodyPr/>
        <a:lstStyle/>
        <a:p>
          <a:endParaRPr lang="en-US"/>
        </a:p>
      </dgm:t>
    </dgm:pt>
    <dgm:pt modelId="{241A89AA-840F-456E-A588-7D931D6AC644}">
      <dgm:prSet/>
      <dgm:spPr/>
      <dgm:t>
        <a:bodyPr/>
        <a:lstStyle/>
        <a:p>
          <a:r>
            <a:rPr lang="en-US"/>
            <a:t>If we think about where God lives, we know it’s pretty great.</a:t>
          </a:r>
        </a:p>
      </dgm:t>
    </dgm:pt>
    <dgm:pt modelId="{1D4B3ADC-69AE-46A1-B6B1-8557EB37401D}" type="parTrans" cxnId="{D7D0BD4F-290A-460A-B2F3-B11341251BB6}">
      <dgm:prSet/>
      <dgm:spPr/>
      <dgm:t>
        <a:bodyPr/>
        <a:lstStyle/>
        <a:p>
          <a:endParaRPr lang="en-US"/>
        </a:p>
      </dgm:t>
    </dgm:pt>
    <dgm:pt modelId="{E406B17B-4B6C-4F4D-B0D2-461F810A181D}" type="sibTrans" cxnId="{D7D0BD4F-290A-460A-B2F3-B11341251BB6}">
      <dgm:prSet/>
      <dgm:spPr/>
      <dgm:t>
        <a:bodyPr/>
        <a:lstStyle/>
        <a:p>
          <a:endParaRPr lang="en-US"/>
        </a:p>
      </dgm:t>
    </dgm:pt>
    <dgm:pt modelId="{FD3BE38F-2D7F-4858-B79A-DF43EB85015A}">
      <dgm:prSet/>
      <dgm:spPr/>
      <dgm:t>
        <a:bodyPr/>
        <a:lstStyle/>
        <a:p>
          <a:r>
            <a:rPr lang="en-US"/>
            <a:t>The Bible says that in heaven there will be no more crying,</a:t>
          </a:r>
        </a:p>
      </dgm:t>
    </dgm:pt>
    <dgm:pt modelId="{FF241662-316F-423D-AB56-38942A7B677F}" type="parTrans" cxnId="{2FC147CC-7852-4454-9F4A-7973E84A073F}">
      <dgm:prSet/>
      <dgm:spPr/>
      <dgm:t>
        <a:bodyPr/>
        <a:lstStyle/>
        <a:p>
          <a:endParaRPr lang="en-US"/>
        </a:p>
      </dgm:t>
    </dgm:pt>
    <dgm:pt modelId="{64E88793-1349-4C1F-984D-6EAA5801EA34}" type="sibTrans" cxnId="{2FC147CC-7852-4454-9F4A-7973E84A073F}">
      <dgm:prSet/>
      <dgm:spPr/>
      <dgm:t>
        <a:bodyPr/>
        <a:lstStyle/>
        <a:p>
          <a:endParaRPr lang="en-US"/>
        </a:p>
      </dgm:t>
    </dgm:pt>
    <dgm:pt modelId="{4FD113D6-85AA-455B-A401-215281018676}">
      <dgm:prSet/>
      <dgm:spPr/>
      <dgm:t>
        <a:bodyPr/>
        <a:lstStyle/>
        <a:p>
          <a:r>
            <a:rPr lang="en-US"/>
            <a:t>God will live with us, and there will be no hunger or hurt there.</a:t>
          </a:r>
        </a:p>
      </dgm:t>
    </dgm:pt>
    <dgm:pt modelId="{46BACFFF-DF3B-4694-B6F8-F6E1DE8A5F72}" type="parTrans" cxnId="{A70628E3-E708-40CB-BB6C-AA750BBD4259}">
      <dgm:prSet/>
      <dgm:spPr/>
      <dgm:t>
        <a:bodyPr/>
        <a:lstStyle/>
        <a:p>
          <a:endParaRPr lang="en-US"/>
        </a:p>
      </dgm:t>
    </dgm:pt>
    <dgm:pt modelId="{38A2138F-C2FD-432F-8AFA-BF3BF0B84EBE}" type="sibTrans" cxnId="{A70628E3-E708-40CB-BB6C-AA750BBD4259}">
      <dgm:prSet/>
      <dgm:spPr/>
      <dgm:t>
        <a:bodyPr/>
        <a:lstStyle/>
        <a:p>
          <a:endParaRPr lang="en-US"/>
        </a:p>
      </dgm:t>
    </dgm:pt>
    <dgm:pt modelId="{FFDEFAFD-4978-4B14-9397-91B9F99412A9}">
      <dgm:prSet/>
      <dgm:spPr/>
      <dgm:t>
        <a:bodyPr/>
        <a:lstStyle/>
        <a:p>
          <a:r>
            <a:rPr lang="en-US"/>
            <a:t>This part of the prayer says let God’s kingdom come and let God’s will be done on earth, both just like it is in heaven.</a:t>
          </a:r>
        </a:p>
      </dgm:t>
    </dgm:pt>
    <dgm:pt modelId="{B018186B-0BCC-435B-94EB-19B4F9FA85D9}" type="parTrans" cxnId="{4B44D681-7E25-4254-A29D-ADAB33A0ABCD}">
      <dgm:prSet/>
      <dgm:spPr/>
      <dgm:t>
        <a:bodyPr/>
        <a:lstStyle/>
        <a:p>
          <a:endParaRPr lang="en-US"/>
        </a:p>
      </dgm:t>
    </dgm:pt>
    <dgm:pt modelId="{660B63B5-7690-43E1-A13E-5339E78B96F2}" type="sibTrans" cxnId="{4B44D681-7E25-4254-A29D-ADAB33A0ABCD}">
      <dgm:prSet/>
      <dgm:spPr/>
      <dgm:t>
        <a:bodyPr/>
        <a:lstStyle/>
        <a:p>
          <a:endParaRPr lang="en-US"/>
        </a:p>
      </dgm:t>
    </dgm:pt>
    <dgm:pt modelId="{1F93F370-EAC8-40EC-8731-A1EE35C0CC27}">
      <dgm:prSet/>
      <dgm:spPr/>
      <dgm:t>
        <a:bodyPr/>
        <a:lstStyle/>
        <a:p>
          <a:r>
            <a:rPr lang="en-US"/>
            <a:t>This means we are praying that people would live in peace and love one another, the way it is in heaven.</a:t>
          </a:r>
        </a:p>
      </dgm:t>
    </dgm:pt>
    <dgm:pt modelId="{01597008-D1D8-4696-815B-CAEE856EA287}" type="parTrans" cxnId="{CF1F3169-A53B-45C6-A426-E5D80D303612}">
      <dgm:prSet/>
      <dgm:spPr/>
      <dgm:t>
        <a:bodyPr/>
        <a:lstStyle/>
        <a:p>
          <a:endParaRPr lang="en-US"/>
        </a:p>
      </dgm:t>
    </dgm:pt>
    <dgm:pt modelId="{F0D4F735-4858-4238-A519-D294DC0C9649}" type="sibTrans" cxnId="{CF1F3169-A53B-45C6-A426-E5D80D303612}">
      <dgm:prSet/>
      <dgm:spPr/>
      <dgm:t>
        <a:bodyPr/>
        <a:lstStyle/>
        <a:p>
          <a:endParaRPr lang="en-US"/>
        </a:p>
      </dgm:t>
    </dgm:pt>
    <dgm:pt modelId="{FBFFEC09-D311-4E4E-9EEB-8584F99790D5}">
      <dgm:prSet/>
      <dgm:spPr/>
      <dgm:t>
        <a:bodyPr/>
        <a:lstStyle/>
        <a:p>
          <a:r>
            <a:rPr lang="en-US"/>
            <a:t>It reminds us that we should be living the way God wants us to everyday.</a:t>
          </a:r>
        </a:p>
      </dgm:t>
    </dgm:pt>
    <dgm:pt modelId="{41D8890B-56AD-4FC9-BDE3-258911A09311}" type="parTrans" cxnId="{AE99EEA0-7D5D-4C3E-98E5-A0F1A0F6CAF6}">
      <dgm:prSet/>
      <dgm:spPr/>
      <dgm:t>
        <a:bodyPr/>
        <a:lstStyle/>
        <a:p>
          <a:endParaRPr lang="en-US"/>
        </a:p>
      </dgm:t>
    </dgm:pt>
    <dgm:pt modelId="{9E60FF54-2D78-4337-BA4E-62128CDCB2B3}" type="sibTrans" cxnId="{AE99EEA0-7D5D-4C3E-98E5-A0F1A0F6CAF6}">
      <dgm:prSet/>
      <dgm:spPr/>
      <dgm:t>
        <a:bodyPr/>
        <a:lstStyle/>
        <a:p>
          <a:endParaRPr lang="en-US"/>
        </a:p>
      </dgm:t>
    </dgm:pt>
    <dgm:pt modelId="{6F643DC4-ACFA-43A0-9958-0D61E8F87432}" type="pres">
      <dgm:prSet presAssocID="{6EEB2743-A0C3-41A0-8F36-2243D71F2F98}" presName="linear" presStyleCnt="0">
        <dgm:presLayoutVars>
          <dgm:animLvl val="lvl"/>
          <dgm:resizeHandles val="exact"/>
        </dgm:presLayoutVars>
      </dgm:prSet>
      <dgm:spPr/>
    </dgm:pt>
    <dgm:pt modelId="{E5AD508C-6B14-45A8-A494-A918F5B1598D}" type="pres">
      <dgm:prSet presAssocID="{3B4FB95E-8F86-4E7D-9BE4-EF7D4FC0F562}" presName="parentText" presStyleLbl="node1" presStyleIdx="0" presStyleCnt="1">
        <dgm:presLayoutVars>
          <dgm:chMax val="0"/>
          <dgm:bulletEnabled val="1"/>
        </dgm:presLayoutVars>
      </dgm:prSet>
      <dgm:spPr/>
    </dgm:pt>
    <dgm:pt modelId="{3FADACF0-DD23-45E7-B189-FCB43E23555C}" type="pres">
      <dgm:prSet presAssocID="{3B4FB95E-8F86-4E7D-9BE4-EF7D4FC0F562}" presName="childText" presStyleLbl="revTx" presStyleIdx="0" presStyleCnt="1">
        <dgm:presLayoutVars>
          <dgm:bulletEnabled val="1"/>
        </dgm:presLayoutVars>
      </dgm:prSet>
      <dgm:spPr/>
    </dgm:pt>
  </dgm:ptLst>
  <dgm:cxnLst>
    <dgm:cxn modelId="{EB887809-DE76-42A2-8C8D-8DE41B613A36}" type="presOf" srcId="{6EEB2743-A0C3-41A0-8F36-2243D71F2F98}" destId="{6F643DC4-ACFA-43A0-9958-0D61E8F87432}" srcOrd="0" destOrd="0" presId="urn:microsoft.com/office/officeart/2005/8/layout/vList2"/>
    <dgm:cxn modelId="{EB98E316-239F-4E96-95F8-DC3606342238}" type="presOf" srcId="{FBFFEC09-D311-4E4E-9EEB-8584F99790D5}" destId="{3FADACF0-DD23-45E7-B189-FCB43E23555C}" srcOrd="0" destOrd="5" presId="urn:microsoft.com/office/officeart/2005/8/layout/vList2"/>
    <dgm:cxn modelId="{D9661937-6C33-4DF0-9213-4652910A43FD}" srcId="{6EEB2743-A0C3-41A0-8F36-2243D71F2F98}" destId="{3B4FB95E-8F86-4E7D-9BE4-EF7D4FC0F562}" srcOrd="0" destOrd="0" parTransId="{BCE19F88-89FB-4098-A10A-26E3798A99E5}" sibTransId="{986D4F8C-AF45-48E3-8045-3421329D962A}"/>
    <dgm:cxn modelId="{C2A6EF42-8495-46F8-9668-4B1BCD272F07}" type="presOf" srcId="{4FD113D6-85AA-455B-A401-215281018676}" destId="{3FADACF0-DD23-45E7-B189-FCB43E23555C}" srcOrd="0" destOrd="2" presId="urn:microsoft.com/office/officeart/2005/8/layout/vList2"/>
    <dgm:cxn modelId="{36EAC848-EF77-4808-B2C7-4EA95FE9C4B7}" type="presOf" srcId="{241A89AA-840F-456E-A588-7D931D6AC644}" destId="{3FADACF0-DD23-45E7-B189-FCB43E23555C}" srcOrd="0" destOrd="0" presId="urn:microsoft.com/office/officeart/2005/8/layout/vList2"/>
    <dgm:cxn modelId="{CF1F3169-A53B-45C6-A426-E5D80D303612}" srcId="{3B4FB95E-8F86-4E7D-9BE4-EF7D4FC0F562}" destId="{1F93F370-EAC8-40EC-8731-A1EE35C0CC27}" srcOrd="4" destOrd="0" parTransId="{01597008-D1D8-4696-815B-CAEE856EA287}" sibTransId="{F0D4F735-4858-4238-A519-D294DC0C9649}"/>
    <dgm:cxn modelId="{7922386B-645A-44F6-93EF-FF106A1D435B}" type="presOf" srcId="{3B4FB95E-8F86-4E7D-9BE4-EF7D4FC0F562}" destId="{E5AD508C-6B14-45A8-A494-A918F5B1598D}" srcOrd="0" destOrd="0" presId="urn:microsoft.com/office/officeart/2005/8/layout/vList2"/>
    <dgm:cxn modelId="{8623206F-B1BD-4CDA-AED7-E61FD4C346A2}" type="presOf" srcId="{FD3BE38F-2D7F-4858-B79A-DF43EB85015A}" destId="{3FADACF0-DD23-45E7-B189-FCB43E23555C}" srcOrd="0" destOrd="1" presId="urn:microsoft.com/office/officeart/2005/8/layout/vList2"/>
    <dgm:cxn modelId="{D7D0BD4F-290A-460A-B2F3-B11341251BB6}" srcId="{3B4FB95E-8F86-4E7D-9BE4-EF7D4FC0F562}" destId="{241A89AA-840F-456E-A588-7D931D6AC644}" srcOrd="0" destOrd="0" parTransId="{1D4B3ADC-69AE-46A1-B6B1-8557EB37401D}" sibTransId="{E406B17B-4B6C-4F4D-B0D2-461F810A181D}"/>
    <dgm:cxn modelId="{3DB2EE4F-17A1-4E93-A6C9-37480ADC3817}" type="presOf" srcId="{1F93F370-EAC8-40EC-8731-A1EE35C0CC27}" destId="{3FADACF0-DD23-45E7-B189-FCB43E23555C}" srcOrd="0" destOrd="4" presId="urn:microsoft.com/office/officeart/2005/8/layout/vList2"/>
    <dgm:cxn modelId="{4B44D681-7E25-4254-A29D-ADAB33A0ABCD}" srcId="{3B4FB95E-8F86-4E7D-9BE4-EF7D4FC0F562}" destId="{FFDEFAFD-4978-4B14-9397-91B9F99412A9}" srcOrd="3" destOrd="0" parTransId="{B018186B-0BCC-435B-94EB-19B4F9FA85D9}" sibTransId="{660B63B5-7690-43E1-A13E-5339E78B96F2}"/>
    <dgm:cxn modelId="{AE99EEA0-7D5D-4C3E-98E5-A0F1A0F6CAF6}" srcId="{3B4FB95E-8F86-4E7D-9BE4-EF7D4FC0F562}" destId="{FBFFEC09-D311-4E4E-9EEB-8584F99790D5}" srcOrd="5" destOrd="0" parTransId="{41D8890B-56AD-4FC9-BDE3-258911A09311}" sibTransId="{9E60FF54-2D78-4337-BA4E-62128CDCB2B3}"/>
    <dgm:cxn modelId="{D2D573B3-AA44-4C97-A196-AD0BD2281932}" type="presOf" srcId="{FFDEFAFD-4978-4B14-9397-91B9F99412A9}" destId="{3FADACF0-DD23-45E7-B189-FCB43E23555C}" srcOrd="0" destOrd="3" presId="urn:microsoft.com/office/officeart/2005/8/layout/vList2"/>
    <dgm:cxn modelId="{2FC147CC-7852-4454-9F4A-7973E84A073F}" srcId="{3B4FB95E-8F86-4E7D-9BE4-EF7D4FC0F562}" destId="{FD3BE38F-2D7F-4858-B79A-DF43EB85015A}" srcOrd="1" destOrd="0" parTransId="{FF241662-316F-423D-AB56-38942A7B677F}" sibTransId="{64E88793-1349-4C1F-984D-6EAA5801EA34}"/>
    <dgm:cxn modelId="{A70628E3-E708-40CB-BB6C-AA750BBD4259}" srcId="{3B4FB95E-8F86-4E7D-9BE4-EF7D4FC0F562}" destId="{4FD113D6-85AA-455B-A401-215281018676}" srcOrd="2" destOrd="0" parTransId="{46BACFFF-DF3B-4694-B6F8-F6E1DE8A5F72}" sibTransId="{38A2138F-C2FD-432F-8AFA-BF3BF0B84EBE}"/>
    <dgm:cxn modelId="{564CBCA7-0BCF-4033-B9E8-19EA52F97906}" type="presParOf" srcId="{6F643DC4-ACFA-43A0-9958-0D61E8F87432}" destId="{E5AD508C-6B14-45A8-A494-A918F5B1598D}" srcOrd="0" destOrd="0" presId="urn:microsoft.com/office/officeart/2005/8/layout/vList2"/>
    <dgm:cxn modelId="{99255858-3600-4FDA-A98E-FB74F1352720}" type="presParOf" srcId="{6F643DC4-ACFA-43A0-9958-0D61E8F87432}" destId="{3FADACF0-DD23-45E7-B189-FCB43E23555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BAF2B-CAD9-4B55-95E5-5E06414A421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78FD902-CEE2-4AE4-B4BB-F36810823512}">
      <dgm:prSet/>
      <dgm:spPr/>
      <dgm:t>
        <a:bodyPr/>
        <a:lstStyle/>
        <a:p>
          <a:r>
            <a:rPr lang="en-US"/>
            <a:t>“Give us this day our daily bread” means</a:t>
          </a:r>
        </a:p>
      </dgm:t>
    </dgm:pt>
    <dgm:pt modelId="{7487AAA5-ABC0-425C-9AFE-B87F72A7A7CB}" type="parTrans" cxnId="{55C06EEE-92C3-41C0-BA9F-2F997F09E2A8}">
      <dgm:prSet/>
      <dgm:spPr/>
      <dgm:t>
        <a:bodyPr/>
        <a:lstStyle/>
        <a:p>
          <a:endParaRPr lang="en-US"/>
        </a:p>
      </dgm:t>
    </dgm:pt>
    <dgm:pt modelId="{28143791-F3C5-484D-88CD-0968D7DD3AA3}" type="sibTrans" cxnId="{55C06EEE-92C3-41C0-BA9F-2F997F09E2A8}">
      <dgm:prSet/>
      <dgm:spPr/>
      <dgm:t>
        <a:bodyPr/>
        <a:lstStyle/>
        <a:p>
          <a:endParaRPr lang="en-US"/>
        </a:p>
      </dgm:t>
    </dgm:pt>
    <dgm:pt modelId="{095F1503-07C1-4F5E-B671-66CE624CFAB8}">
      <dgm:prSet/>
      <dgm:spPr/>
      <dgm:t>
        <a:bodyPr/>
        <a:lstStyle/>
        <a:p>
          <a:r>
            <a:rPr lang="en-US"/>
            <a:t>give us today all that we really need.</a:t>
          </a:r>
        </a:p>
      </dgm:t>
    </dgm:pt>
    <dgm:pt modelId="{0EECC2FD-AF5F-4879-B438-65CD91CD68E7}" type="parTrans" cxnId="{2FC8768F-2ABB-45AB-8CDE-753A1278C40B}">
      <dgm:prSet/>
      <dgm:spPr/>
      <dgm:t>
        <a:bodyPr/>
        <a:lstStyle/>
        <a:p>
          <a:endParaRPr lang="en-US"/>
        </a:p>
      </dgm:t>
    </dgm:pt>
    <dgm:pt modelId="{26EE0C10-5193-48B2-8568-8C9F2B9F68E5}" type="sibTrans" cxnId="{2FC8768F-2ABB-45AB-8CDE-753A1278C40B}">
      <dgm:prSet/>
      <dgm:spPr/>
      <dgm:t>
        <a:bodyPr/>
        <a:lstStyle/>
        <a:p>
          <a:endParaRPr lang="en-US"/>
        </a:p>
      </dgm:t>
    </dgm:pt>
    <dgm:pt modelId="{9F62CD17-685C-45FC-B000-4C5C40E5B6BA}">
      <dgm:prSet/>
      <dgm:spPr/>
      <dgm:t>
        <a:bodyPr/>
        <a:lstStyle/>
        <a:p>
          <a:r>
            <a:rPr lang="en-US"/>
            <a:t>Keep in mind that these are things that we can’t live without. </a:t>
          </a:r>
        </a:p>
      </dgm:t>
    </dgm:pt>
    <dgm:pt modelId="{7DA53075-E01F-428B-BACF-7D631F6314A9}" type="parTrans" cxnId="{882CFA62-C9E5-4FF5-ABF4-578D39F962C2}">
      <dgm:prSet/>
      <dgm:spPr/>
      <dgm:t>
        <a:bodyPr/>
        <a:lstStyle/>
        <a:p>
          <a:endParaRPr lang="en-US"/>
        </a:p>
      </dgm:t>
    </dgm:pt>
    <dgm:pt modelId="{A2BCB407-A04F-4C87-BF7C-1261958BEECB}" type="sibTrans" cxnId="{882CFA62-C9E5-4FF5-ABF4-578D39F962C2}">
      <dgm:prSet/>
      <dgm:spPr/>
      <dgm:t>
        <a:bodyPr/>
        <a:lstStyle/>
        <a:p>
          <a:endParaRPr lang="en-US"/>
        </a:p>
      </dgm:t>
    </dgm:pt>
    <dgm:pt modelId="{37AD9E12-D081-4C07-BC38-A6EE25C2E698}">
      <dgm:prSet/>
      <dgm:spPr/>
      <dgm:t>
        <a:bodyPr/>
        <a:lstStyle/>
        <a:p>
          <a:r>
            <a:rPr lang="en-US"/>
            <a:t>we need food, water and shelter.</a:t>
          </a:r>
        </a:p>
      </dgm:t>
    </dgm:pt>
    <dgm:pt modelId="{346AFE6D-6870-42A5-9543-99BAF9AE087F}" type="parTrans" cxnId="{762B0EC0-DD6C-4FE9-A62E-7E70A8649DA3}">
      <dgm:prSet/>
      <dgm:spPr/>
      <dgm:t>
        <a:bodyPr/>
        <a:lstStyle/>
        <a:p>
          <a:endParaRPr lang="en-US"/>
        </a:p>
      </dgm:t>
    </dgm:pt>
    <dgm:pt modelId="{1AA3D369-5E35-4E94-8781-92DCE5B181B8}" type="sibTrans" cxnId="{762B0EC0-DD6C-4FE9-A62E-7E70A8649DA3}">
      <dgm:prSet/>
      <dgm:spPr/>
      <dgm:t>
        <a:bodyPr/>
        <a:lstStyle/>
        <a:p>
          <a:endParaRPr lang="en-US"/>
        </a:p>
      </dgm:t>
    </dgm:pt>
    <dgm:pt modelId="{1F474280-84DF-4C7B-AE58-BED9B0EE53AB}">
      <dgm:prSet/>
      <dgm:spPr/>
      <dgm:t>
        <a:bodyPr/>
        <a:lstStyle/>
        <a:p>
          <a:r>
            <a:rPr lang="en-US"/>
            <a:t>We ask God to provide for us because we love and trust Him.</a:t>
          </a:r>
        </a:p>
      </dgm:t>
    </dgm:pt>
    <dgm:pt modelId="{18CB8262-A899-485D-9E4D-8D4CA0A8B5EF}" type="parTrans" cxnId="{10EEE642-1FE1-4CCE-B877-BDC621921137}">
      <dgm:prSet/>
      <dgm:spPr/>
      <dgm:t>
        <a:bodyPr/>
        <a:lstStyle/>
        <a:p>
          <a:endParaRPr lang="en-US"/>
        </a:p>
      </dgm:t>
    </dgm:pt>
    <dgm:pt modelId="{9456C174-D412-409A-ABA6-AF6F234A2FE5}" type="sibTrans" cxnId="{10EEE642-1FE1-4CCE-B877-BDC621921137}">
      <dgm:prSet/>
      <dgm:spPr/>
      <dgm:t>
        <a:bodyPr/>
        <a:lstStyle/>
        <a:p>
          <a:endParaRPr lang="en-US"/>
        </a:p>
      </dgm:t>
    </dgm:pt>
    <dgm:pt modelId="{18AE5E89-7012-4EBD-8E3F-BF7E66B9C371}">
      <dgm:prSet/>
      <dgm:spPr/>
      <dgm:t>
        <a:bodyPr/>
        <a:lstStyle/>
        <a:p>
          <a:r>
            <a:rPr lang="en-US"/>
            <a:t>We don’t need video games and princess dolls to survive; these are things that we want.</a:t>
          </a:r>
        </a:p>
      </dgm:t>
    </dgm:pt>
    <dgm:pt modelId="{27149DB8-B2E1-44FD-98E0-147625A4B654}" type="parTrans" cxnId="{19C79FB0-E74B-4B90-9D6C-8D54697A288A}">
      <dgm:prSet/>
      <dgm:spPr/>
      <dgm:t>
        <a:bodyPr/>
        <a:lstStyle/>
        <a:p>
          <a:endParaRPr lang="en-US"/>
        </a:p>
      </dgm:t>
    </dgm:pt>
    <dgm:pt modelId="{BAAEB862-B61E-4731-B7F3-4A2882AD15A4}" type="sibTrans" cxnId="{19C79FB0-E74B-4B90-9D6C-8D54697A288A}">
      <dgm:prSet/>
      <dgm:spPr/>
      <dgm:t>
        <a:bodyPr/>
        <a:lstStyle/>
        <a:p>
          <a:endParaRPr lang="en-US"/>
        </a:p>
      </dgm:t>
    </dgm:pt>
    <dgm:pt modelId="{E0174C54-6175-4D8F-BADF-261C8C091AE5}" type="pres">
      <dgm:prSet presAssocID="{CD3BAF2B-CAD9-4B55-95E5-5E06414A421C}" presName="linear" presStyleCnt="0">
        <dgm:presLayoutVars>
          <dgm:animLvl val="lvl"/>
          <dgm:resizeHandles val="exact"/>
        </dgm:presLayoutVars>
      </dgm:prSet>
      <dgm:spPr/>
    </dgm:pt>
    <dgm:pt modelId="{DD6A9D28-9E20-4D18-962D-3CB5FF70CF8B}" type="pres">
      <dgm:prSet presAssocID="{078FD902-CEE2-4AE4-B4BB-F36810823512}" presName="parentText" presStyleLbl="node1" presStyleIdx="0" presStyleCnt="1">
        <dgm:presLayoutVars>
          <dgm:chMax val="0"/>
          <dgm:bulletEnabled val="1"/>
        </dgm:presLayoutVars>
      </dgm:prSet>
      <dgm:spPr/>
    </dgm:pt>
    <dgm:pt modelId="{F7C5B634-74A2-4E3B-87D1-9AFEF3E6EF0C}" type="pres">
      <dgm:prSet presAssocID="{078FD902-CEE2-4AE4-B4BB-F36810823512}" presName="childText" presStyleLbl="revTx" presStyleIdx="0" presStyleCnt="1">
        <dgm:presLayoutVars>
          <dgm:bulletEnabled val="1"/>
        </dgm:presLayoutVars>
      </dgm:prSet>
      <dgm:spPr/>
    </dgm:pt>
  </dgm:ptLst>
  <dgm:cxnLst>
    <dgm:cxn modelId="{2858051C-65C8-4C25-9F2B-10C9D68C3813}" type="presOf" srcId="{9F62CD17-685C-45FC-B000-4C5C40E5B6BA}" destId="{F7C5B634-74A2-4E3B-87D1-9AFEF3E6EF0C}" srcOrd="0" destOrd="1" presId="urn:microsoft.com/office/officeart/2005/8/layout/vList2"/>
    <dgm:cxn modelId="{10EEE642-1FE1-4CCE-B877-BDC621921137}" srcId="{078FD902-CEE2-4AE4-B4BB-F36810823512}" destId="{1F474280-84DF-4C7B-AE58-BED9B0EE53AB}" srcOrd="3" destOrd="0" parTransId="{18CB8262-A899-485D-9E4D-8D4CA0A8B5EF}" sibTransId="{9456C174-D412-409A-ABA6-AF6F234A2FE5}"/>
    <dgm:cxn modelId="{882CFA62-C9E5-4FF5-ABF4-578D39F962C2}" srcId="{078FD902-CEE2-4AE4-B4BB-F36810823512}" destId="{9F62CD17-685C-45FC-B000-4C5C40E5B6BA}" srcOrd="1" destOrd="0" parTransId="{7DA53075-E01F-428B-BACF-7D631F6314A9}" sibTransId="{A2BCB407-A04F-4C87-BF7C-1261958BEECB}"/>
    <dgm:cxn modelId="{D6FE8645-CD15-4A8F-AB49-D9BA3BD55ED6}" type="presOf" srcId="{1F474280-84DF-4C7B-AE58-BED9B0EE53AB}" destId="{F7C5B634-74A2-4E3B-87D1-9AFEF3E6EF0C}" srcOrd="0" destOrd="3" presId="urn:microsoft.com/office/officeart/2005/8/layout/vList2"/>
    <dgm:cxn modelId="{329EEC50-F981-4F6A-9842-414E2C3110DB}" type="presOf" srcId="{095F1503-07C1-4F5E-B671-66CE624CFAB8}" destId="{F7C5B634-74A2-4E3B-87D1-9AFEF3E6EF0C}" srcOrd="0" destOrd="0" presId="urn:microsoft.com/office/officeart/2005/8/layout/vList2"/>
    <dgm:cxn modelId="{2FC8768F-2ABB-45AB-8CDE-753A1278C40B}" srcId="{078FD902-CEE2-4AE4-B4BB-F36810823512}" destId="{095F1503-07C1-4F5E-B671-66CE624CFAB8}" srcOrd="0" destOrd="0" parTransId="{0EECC2FD-AF5F-4879-B438-65CD91CD68E7}" sibTransId="{26EE0C10-5193-48B2-8568-8C9F2B9F68E5}"/>
    <dgm:cxn modelId="{F4D8F89C-15DE-4847-850C-89CFF975FC39}" type="presOf" srcId="{37AD9E12-D081-4C07-BC38-A6EE25C2E698}" destId="{F7C5B634-74A2-4E3B-87D1-9AFEF3E6EF0C}" srcOrd="0" destOrd="2" presId="urn:microsoft.com/office/officeart/2005/8/layout/vList2"/>
    <dgm:cxn modelId="{19C79FB0-E74B-4B90-9D6C-8D54697A288A}" srcId="{078FD902-CEE2-4AE4-B4BB-F36810823512}" destId="{18AE5E89-7012-4EBD-8E3F-BF7E66B9C371}" srcOrd="4" destOrd="0" parTransId="{27149DB8-B2E1-44FD-98E0-147625A4B654}" sibTransId="{BAAEB862-B61E-4731-B7F3-4A2882AD15A4}"/>
    <dgm:cxn modelId="{762B0EC0-DD6C-4FE9-A62E-7E70A8649DA3}" srcId="{078FD902-CEE2-4AE4-B4BB-F36810823512}" destId="{37AD9E12-D081-4C07-BC38-A6EE25C2E698}" srcOrd="2" destOrd="0" parTransId="{346AFE6D-6870-42A5-9543-99BAF9AE087F}" sibTransId="{1AA3D369-5E35-4E94-8781-92DCE5B181B8}"/>
    <dgm:cxn modelId="{A6FD94CC-4639-4A1D-9EF5-6A94404C449A}" type="presOf" srcId="{18AE5E89-7012-4EBD-8E3F-BF7E66B9C371}" destId="{F7C5B634-74A2-4E3B-87D1-9AFEF3E6EF0C}" srcOrd="0" destOrd="4" presId="urn:microsoft.com/office/officeart/2005/8/layout/vList2"/>
    <dgm:cxn modelId="{05D7AEDE-06A3-402D-886C-77B76DD72A8E}" type="presOf" srcId="{CD3BAF2B-CAD9-4B55-95E5-5E06414A421C}" destId="{E0174C54-6175-4D8F-BADF-261C8C091AE5}" srcOrd="0" destOrd="0" presId="urn:microsoft.com/office/officeart/2005/8/layout/vList2"/>
    <dgm:cxn modelId="{90837BE8-DF28-4869-93C0-147467F62C76}" type="presOf" srcId="{078FD902-CEE2-4AE4-B4BB-F36810823512}" destId="{DD6A9D28-9E20-4D18-962D-3CB5FF70CF8B}" srcOrd="0" destOrd="0" presId="urn:microsoft.com/office/officeart/2005/8/layout/vList2"/>
    <dgm:cxn modelId="{55C06EEE-92C3-41C0-BA9F-2F997F09E2A8}" srcId="{CD3BAF2B-CAD9-4B55-95E5-5E06414A421C}" destId="{078FD902-CEE2-4AE4-B4BB-F36810823512}" srcOrd="0" destOrd="0" parTransId="{7487AAA5-ABC0-425C-9AFE-B87F72A7A7CB}" sibTransId="{28143791-F3C5-484D-88CD-0968D7DD3AA3}"/>
    <dgm:cxn modelId="{7454C3D6-E41E-438B-A63D-D909C4E6281A}" type="presParOf" srcId="{E0174C54-6175-4D8F-BADF-261C8C091AE5}" destId="{DD6A9D28-9E20-4D18-962D-3CB5FF70CF8B}" srcOrd="0" destOrd="0" presId="urn:microsoft.com/office/officeart/2005/8/layout/vList2"/>
    <dgm:cxn modelId="{8D7E2F27-79A1-4400-B702-03EABA14D1CC}" type="presParOf" srcId="{E0174C54-6175-4D8F-BADF-261C8C091AE5}" destId="{F7C5B634-74A2-4E3B-87D1-9AFEF3E6EF0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0728A6-D532-4DB0-88F7-8B4F8D08B7D1}"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C080547A-EE93-4BC7-9247-E20FD52B87AC}">
      <dgm:prSet/>
      <dgm:spPr/>
      <dgm:t>
        <a:bodyPr/>
        <a:lstStyle/>
        <a:p>
          <a:r>
            <a:rPr lang="en-US"/>
            <a:t>“And forgive us our debts, as we forgive our debtors.” </a:t>
          </a:r>
        </a:p>
      </dgm:t>
    </dgm:pt>
    <dgm:pt modelId="{B35B072C-9888-4F64-B20F-6885893E72D4}" type="parTrans" cxnId="{AA58EE26-D3B4-424E-88E3-CEE985C2BEF4}">
      <dgm:prSet/>
      <dgm:spPr/>
      <dgm:t>
        <a:bodyPr/>
        <a:lstStyle/>
        <a:p>
          <a:endParaRPr lang="en-US"/>
        </a:p>
      </dgm:t>
    </dgm:pt>
    <dgm:pt modelId="{A16B2E37-D1C6-400B-AFC3-B5CD1E9E2589}" type="sibTrans" cxnId="{AA58EE26-D3B4-424E-88E3-CEE985C2BEF4}">
      <dgm:prSet/>
      <dgm:spPr/>
      <dgm:t>
        <a:bodyPr/>
        <a:lstStyle/>
        <a:p>
          <a:endParaRPr lang="en-US"/>
        </a:p>
      </dgm:t>
    </dgm:pt>
    <dgm:pt modelId="{DFB8EC3C-5C5B-4075-94E7-C9925D253811}">
      <dgm:prSet/>
      <dgm:spPr/>
      <dgm:t>
        <a:bodyPr/>
        <a:lstStyle/>
        <a:p>
          <a:r>
            <a:rPr lang="en-US"/>
            <a:t>Forgiveness means that we are sorry for something we’ve done, and we don’t want to do it anymore. </a:t>
          </a:r>
        </a:p>
      </dgm:t>
    </dgm:pt>
    <dgm:pt modelId="{70F568CC-95D8-4EE0-80F0-EBBE84B65DF0}" type="parTrans" cxnId="{E9FFDA28-6459-4F34-8C39-EB396500BDA1}">
      <dgm:prSet/>
      <dgm:spPr/>
      <dgm:t>
        <a:bodyPr/>
        <a:lstStyle/>
        <a:p>
          <a:endParaRPr lang="en-US"/>
        </a:p>
      </dgm:t>
    </dgm:pt>
    <dgm:pt modelId="{2F9E2DBF-788D-4A4A-AA18-D923726DDC6C}" type="sibTrans" cxnId="{E9FFDA28-6459-4F34-8C39-EB396500BDA1}">
      <dgm:prSet/>
      <dgm:spPr/>
      <dgm:t>
        <a:bodyPr/>
        <a:lstStyle/>
        <a:p>
          <a:endParaRPr lang="en-US"/>
        </a:p>
      </dgm:t>
    </dgm:pt>
    <dgm:pt modelId="{14D15572-0DB0-4E18-A444-69FC4391AFAD}">
      <dgm:prSet/>
      <dgm:spPr/>
      <dgm:t>
        <a:bodyPr/>
        <a:lstStyle/>
        <a:p>
          <a:r>
            <a:rPr lang="en-US"/>
            <a:t>We also need to forgive people who have done wrong to us.</a:t>
          </a:r>
        </a:p>
      </dgm:t>
    </dgm:pt>
    <dgm:pt modelId="{374C091F-AB6A-4A02-90A8-3EDD90F05AA6}" type="parTrans" cxnId="{30372E62-4B28-4352-97E0-8755C8961496}">
      <dgm:prSet/>
      <dgm:spPr/>
      <dgm:t>
        <a:bodyPr/>
        <a:lstStyle/>
        <a:p>
          <a:endParaRPr lang="en-US"/>
        </a:p>
      </dgm:t>
    </dgm:pt>
    <dgm:pt modelId="{9A03465B-F9C0-4B82-8BBA-959660D010FE}" type="sibTrans" cxnId="{30372E62-4B28-4352-97E0-8755C8961496}">
      <dgm:prSet/>
      <dgm:spPr/>
      <dgm:t>
        <a:bodyPr/>
        <a:lstStyle/>
        <a:p>
          <a:endParaRPr lang="en-US"/>
        </a:p>
      </dgm:t>
    </dgm:pt>
    <dgm:pt modelId="{9C654DD3-AF9C-430D-AD16-E322A0A36DCD}">
      <dgm:prSet/>
      <dgm:spPr/>
      <dgm:t>
        <a:bodyPr/>
        <a:lstStyle/>
        <a:p>
          <a:r>
            <a:rPr lang="en-US"/>
            <a:t>Sometimes others hurt us very badly</a:t>
          </a:r>
        </a:p>
      </dgm:t>
    </dgm:pt>
    <dgm:pt modelId="{0913CC42-CC98-44EE-AB4B-BA889B075CB0}" type="parTrans" cxnId="{6E8D9551-F863-458F-A6CC-637C946A7CB0}">
      <dgm:prSet/>
      <dgm:spPr/>
      <dgm:t>
        <a:bodyPr/>
        <a:lstStyle/>
        <a:p>
          <a:endParaRPr lang="en-US"/>
        </a:p>
      </dgm:t>
    </dgm:pt>
    <dgm:pt modelId="{84DCABCD-DA25-41EF-B953-50D9EF61424E}" type="sibTrans" cxnId="{6E8D9551-F863-458F-A6CC-637C946A7CB0}">
      <dgm:prSet/>
      <dgm:spPr/>
      <dgm:t>
        <a:bodyPr/>
        <a:lstStyle/>
        <a:p>
          <a:endParaRPr lang="en-US"/>
        </a:p>
      </dgm:t>
    </dgm:pt>
    <dgm:pt modelId="{433CFCD7-F24A-409A-8EE0-D0819F462C0C}">
      <dgm:prSet/>
      <dgm:spPr/>
      <dgm:t>
        <a:bodyPr/>
        <a:lstStyle/>
        <a:p>
          <a:r>
            <a:rPr lang="en-US"/>
            <a:t>We need to ask God to help us forgive them. </a:t>
          </a:r>
        </a:p>
      </dgm:t>
    </dgm:pt>
    <dgm:pt modelId="{F5C5FF25-0AD1-4BC9-8E81-1F7E30104D3B}" type="parTrans" cxnId="{3BCDC90E-6ADE-406D-8F17-C9200218A68D}">
      <dgm:prSet/>
      <dgm:spPr/>
      <dgm:t>
        <a:bodyPr/>
        <a:lstStyle/>
        <a:p>
          <a:endParaRPr lang="en-US"/>
        </a:p>
      </dgm:t>
    </dgm:pt>
    <dgm:pt modelId="{E82BA676-DF12-4EE3-88D2-1A3E6928DF6E}" type="sibTrans" cxnId="{3BCDC90E-6ADE-406D-8F17-C9200218A68D}">
      <dgm:prSet/>
      <dgm:spPr/>
      <dgm:t>
        <a:bodyPr/>
        <a:lstStyle/>
        <a:p>
          <a:endParaRPr lang="en-US"/>
        </a:p>
      </dgm:t>
    </dgm:pt>
    <dgm:pt modelId="{222BC9EB-95F0-4309-BAA5-BCF95BB68F49}">
      <dgm:prSet/>
      <dgm:spPr/>
      <dgm:t>
        <a:bodyPr/>
        <a:lstStyle/>
        <a:p>
          <a:r>
            <a:rPr lang="en-US"/>
            <a:t>If we forgive others, God will forgive us.</a:t>
          </a:r>
        </a:p>
      </dgm:t>
    </dgm:pt>
    <dgm:pt modelId="{92A109DA-0317-480E-B8ED-F7F9B266760E}" type="parTrans" cxnId="{6BDA05CF-F0CF-4EED-AABF-DD61C0CB66C0}">
      <dgm:prSet/>
      <dgm:spPr/>
      <dgm:t>
        <a:bodyPr/>
        <a:lstStyle/>
        <a:p>
          <a:endParaRPr lang="en-US"/>
        </a:p>
      </dgm:t>
    </dgm:pt>
    <dgm:pt modelId="{B02D42DF-C74A-4117-A2F6-E77B9C948576}" type="sibTrans" cxnId="{6BDA05CF-F0CF-4EED-AABF-DD61C0CB66C0}">
      <dgm:prSet/>
      <dgm:spPr/>
      <dgm:t>
        <a:bodyPr/>
        <a:lstStyle/>
        <a:p>
          <a:endParaRPr lang="en-US"/>
        </a:p>
      </dgm:t>
    </dgm:pt>
    <dgm:pt modelId="{6EEEB036-9AFE-499D-8CCF-9A0F0DC5B6A3}" type="pres">
      <dgm:prSet presAssocID="{3C0728A6-D532-4DB0-88F7-8B4F8D08B7D1}" presName="linear" presStyleCnt="0">
        <dgm:presLayoutVars>
          <dgm:animLvl val="lvl"/>
          <dgm:resizeHandles val="exact"/>
        </dgm:presLayoutVars>
      </dgm:prSet>
      <dgm:spPr/>
    </dgm:pt>
    <dgm:pt modelId="{694DF611-2474-4762-9325-268D215F6D5B}" type="pres">
      <dgm:prSet presAssocID="{C080547A-EE93-4BC7-9247-E20FD52B87AC}" presName="parentText" presStyleLbl="node1" presStyleIdx="0" presStyleCnt="1">
        <dgm:presLayoutVars>
          <dgm:chMax val="0"/>
          <dgm:bulletEnabled val="1"/>
        </dgm:presLayoutVars>
      </dgm:prSet>
      <dgm:spPr/>
    </dgm:pt>
    <dgm:pt modelId="{08500B7F-9A5F-4F4E-A6E3-8A7D90147929}" type="pres">
      <dgm:prSet presAssocID="{C080547A-EE93-4BC7-9247-E20FD52B87AC}" presName="childText" presStyleLbl="revTx" presStyleIdx="0" presStyleCnt="1">
        <dgm:presLayoutVars>
          <dgm:bulletEnabled val="1"/>
        </dgm:presLayoutVars>
      </dgm:prSet>
      <dgm:spPr/>
    </dgm:pt>
  </dgm:ptLst>
  <dgm:cxnLst>
    <dgm:cxn modelId="{0D933C0B-E664-44DB-8CEF-B2817ACA7734}" type="presOf" srcId="{222BC9EB-95F0-4309-BAA5-BCF95BB68F49}" destId="{08500B7F-9A5F-4F4E-A6E3-8A7D90147929}" srcOrd="0" destOrd="4" presId="urn:microsoft.com/office/officeart/2005/8/layout/vList2"/>
    <dgm:cxn modelId="{3BCDC90E-6ADE-406D-8F17-C9200218A68D}" srcId="{C080547A-EE93-4BC7-9247-E20FD52B87AC}" destId="{433CFCD7-F24A-409A-8EE0-D0819F462C0C}" srcOrd="3" destOrd="0" parTransId="{F5C5FF25-0AD1-4BC9-8E81-1F7E30104D3B}" sibTransId="{E82BA676-DF12-4EE3-88D2-1A3E6928DF6E}"/>
    <dgm:cxn modelId="{F6A7381B-DDB8-4270-8E38-28426B1ACDB2}" type="presOf" srcId="{9C654DD3-AF9C-430D-AD16-E322A0A36DCD}" destId="{08500B7F-9A5F-4F4E-A6E3-8A7D90147929}" srcOrd="0" destOrd="2" presId="urn:microsoft.com/office/officeart/2005/8/layout/vList2"/>
    <dgm:cxn modelId="{AA58EE26-D3B4-424E-88E3-CEE985C2BEF4}" srcId="{3C0728A6-D532-4DB0-88F7-8B4F8D08B7D1}" destId="{C080547A-EE93-4BC7-9247-E20FD52B87AC}" srcOrd="0" destOrd="0" parTransId="{B35B072C-9888-4F64-B20F-6885893E72D4}" sibTransId="{A16B2E37-D1C6-400B-AFC3-B5CD1E9E2589}"/>
    <dgm:cxn modelId="{E9FFDA28-6459-4F34-8C39-EB396500BDA1}" srcId="{C080547A-EE93-4BC7-9247-E20FD52B87AC}" destId="{DFB8EC3C-5C5B-4075-94E7-C9925D253811}" srcOrd="0" destOrd="0" parTransId="{70F568CC-95D8-4EE0-80F0-EBBE84B65DF0}" sibTransId="{2F9E2DBF-788D-4A4A-AA18-D923726DDC6C}"/>
    <dgm:cxn modelId="{EDD25333-7466-4A14-9238-6324A0AD1626}" type="presOf" srcId="{DFB8EC3C-5C5B-4075-94E7-C9925D253811}" destId="{08500B7F-9A5F-4F4E-A6E3-8A7D90147929}" srcOrd="0" destOrd="0" presId="urn:microsoft.com/office/officeart/2005/8/layout/vList2"/>
    <dgm:cxn modelId="{30372E62-4B28-4352-97E0-8755C8961496}" srcId="{C080547A-EE93-4BC7-9247-E20FD52B87AC}" destId="{14D15572-0DB0-4E18-A444-69FC4391AFAD}" srcOrd="1" destOrd="0" parTransId="{374C091F-AB6A-4A02-90A8-3EDD90F05AA6}" sibTransId="{9A03465B-F9C0-4B82-8BBA-959660D010FE}"/>
    <dgm:cxn modelId="{BDB1F44C-3DB2-49C9-8B36-010ED0668C16}" type="presOf" srcId="{14D15572-0DB0-4E18-A444-69FC4391AFAD}" destId="{08500B7F-9A5F-4F4E-A6E3-8A7D90147929}" srcOrd="0" destOrd="1" presId="urn:microsoft.com/office/officeart/2005/8/layout/vList2"/>
    <dgm:cxn modelId="{6E8D9551-F863-458F-A6CC-637C946A7CB0}" srcId="{C080547A-EE93-4BC7-9247-E20FD52B87AC}" destId="{9C654DD3-AF9C-430D-AD16-E322A0A36DCD}" srcOrd="2" destOrd="0" parTransId="{0913CC42-CC98-44EE-AB4B-BA889B075CB0}" sibTransId="{84DCABCD-DA25-41EF-B953-50D9EF61424E}"/>
    <dgm:cxn modelId="{7E1F247B-1070-4FD8-8209-2DBB76F53C9A}" type="presOf" srcId="{433CFCD7-F24A-409A-8EE0-D0819F462C0C}" destId="{08500B7F-9A5F-4F4E-A6E3-8A7D90147929}" srcOrd="0" destOrd="3" presId="urn:microsoft.com/office/officeart/2005/8/layout/vList2"/>
    <dgm:cxn modelId="{0BEF4EB0-4DAC-410F-A1C9-803A88AD3FF2}" type="presOf" srcId="{3C0728A6-D532-4DB0-88F7-8B4F8D08B7D1}" destId="{6EEEB036-9AFE-499D-8CCF-9A0F0DC5B6A3}" srcOrd="0" destOrd="0" presId="urn:microsoft.com/office/officeart/2005/8/layout/vList2"/>
    <dgm:cxn modelId="{6BDA05CF-F0CF-4EED-AABF-DD61C0CB66C0}" srcId="{C080547A-EE93-4BC7-9247-E20FD52B87AC}" destId="{222BC9EB-95F0-4309-BAA5-BCF95BB68F49}" srcOrd="4" destOrd="0" parTransId="{92A109DA-0317-480E-B8ED-F7F9B266760E}" sibTransId="{B02D42DF-C74A-4117-A2F6-E77B9C948576}"/>
    <dgm:cxn modelId="{C3755CE3-EE07-4112-95CB-4BCB9869F6BF}" type="presOf" srcId="{C080547A-EE93-4BC7-9247-E20FD52B87AC}" destId="{694DF611-2474-4762-9325-268D215F6D5B}" srcOrd="0" destOrd="0" presId="urn:microsoft.com/office/officeart/2005/8/layout/vList2"/>
    <dgm:cxn modelId="{112E8078-EF72-4198-80FB-E4ECD8B3B0A2}" type="presParOf" srcId="{6EEEB036-9AFE-499D-8CCF-9A0F0DC5B6A3}" destId="{694DF611-2474-4762-9325-268D215F6D5B}" srcOrd="0" destOrd="0" presId="urn:microsoft.com/office/officeart/2005/8/layout/vList2"/>
    <dgm:cxn modelId="{B2EEC855-4C90-41A5-B904-CFBA98C72C2A}" type="presParOf" srcId="{6EEEB036-9AFE-499D-8CCF-9A0F0DC5B6A3}" destId="{08500B7F-9A5F-4F4E-A6E3-8A7D9014792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33C410-5C46-44CB-BF49-00D0A5AA02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51FE1E3-FF80-432C-A2E0-D41B785C3360}">
      <dgm:prSet/>
      <dgm:spPr/>
      <dgm:t>
        <a:bodyPr/>
        <a:lstStyle/>
        <a:p>
          <a:r>
            <a:rPr lang="en-US"/>
            <a:t>“And lead us not into temptation but deliver us from evil.” </a:t>
          </a:r>
        </a:p>
      </dgm:t>
    </dgm:pt>
    <dgm:pt modelId="{E3BC7F37-5081-4E45-9D78-66B8E30CEDF6}" type="parTrans" cxnId="{6C4C0843-54F0-4FDD-87B0-5601B5B17556}">
      <dgm:prSet/>
      <dgm:spPr/>
      <dgm:t>
        <a:bodyPr/>
        <a:lstStyle/>
        <a:p>
          <a:endParaRPr lang="en-US"/>
        </a:p>
      </dgm:t>
    </dgm:pt>
    <dgm:pt modelId="{F8C70BE8-B83D-4FB7-BCA3-0D89CDD7B9E2}" type="sibTrans" cxnId="{6C4C0843-54F0-4FDD-87B0-5601B5B17556}">
      <dgm:prSet/>
      <dgm:spPr/>
      <dgm:t>
        <a:bodyPr/>
        <a:lstStyle/>
        <a:p>
          <a:endParaRPr lang="en-US"/>
        </a:p>
      </dgm:t>
    </dgm:pt>
    <dgm:pt modelId="{6FB276C3-C9A6-4E7A-B3B8-663560EAF3E6}">
      <dgm:prSet/>
      <dgm:spPr/>
      <dgm:t>
        <a:bodyPr/>
        <a:lstStyle/>
        <a:p>
          <a:r>
            <a:rPr lang="en-US"/>
            <a:t>It is sometimes very tempting to do something you’re not supposed to.</a:t>
          </a:r>
        </a:p>
      </dgm:t>
    </dgm:pt>
    <dgm:pt modelId="{4CC27D96-79B4-4DD0-AE91-77F45A4F8BE2}" type="parTrans" cxnId="{021BC92C-4301-422A-A68E-B401F05F3ABD}">
      <dgm:prSet/>
      <dgm:spPr/>
      <dgm:t>
        <a:bodyPr/>
        <a:lstStyle/>
        <a:p>
          <a:endParaRPr lang="en-US"/>
        </a:p>
      </dgm:t>
    </dgm:pt>
    <dgm:pt modelId="{824EF6FB-83D3-43E1-88CB-08425A126592}" type="sibTrans" cxnId="{021BC92C-4301-422A-A68E-B401F05F3ABD}">
      <dgm:prSet/>
      <dgm:spPr/>
      <dgm:t>
        <a:bodyPr/>
        <a:lstStyle/>
        <a:p>
          <a:endParaRPr lang="en-US"/>
        </a:p>
      </dgm:t>
    </dgm:pt>
    <dgm:pt modelId="{F6224709-BD10-417A-A719-F049337AA5E3}">
      <dgm:prSet/>
      <dgm:spPr/>
      <dgm:t>
        <a:bodyPr/>
        <a:lstStyle/>
        <a:p>
          <a:r>
            <a:rPr lang="en-US"/>
            <a:t>This part is really neat because it asks God to help us to know the right thing to do</a:t>
          </a:r>
        </a:p>
      </dgm:t>
    </dgm:pt>
    <dgm:pt modelId="{F1959CEC-50F9-45EF-82A6-653BF1A72436}" type="parTrans" cxnId="{18632E4D-1D22-4C75-97E2-0E0ABDFFD7A7}">
      <dgm:prSet/>
      <dgm:spPr/>
      <dgm:t>
        <a:bodyPr/>
        <a:lstStyle/>
        <a:p>
          <a:endParaRPr lang="en-US"/>
        </a:p>
      </dgm:t>
    </dgm:pt>
    <dgm:pt modelId="{70693459-DEAA-4290-9494-87B8C34AFC4C}" type="sibTrans" cxnId="{18632E4D-1D22-4C75-97E2-0E0ABDFFD7A7}">
      <dgm:prSet/>
      <dgm:spPr/>
      <dgm:t>
        <a:bodyPr/>
        <a:lstStyle/>
        <a:p>
          <a:endParaRPr lang="en-US"/>
        </a:p>
      </dgm:t>
    </dgm:pt>
    <dgm:pt modelId="{0C4C29CC-43D6-4FE5-AF93-9FD88ED6347E}">
      <dgm:prSet/>
      <dgm:spPr/>
      <dgm:t>
        <a:bodyPr/>
        <a:lstStyle/>
        <a:p>
          <a:r>
            <a:rPr lang="en-US"/>
            <a:t>to protect us against the evil that is in the world and keep us away from it.</a:t>
          </a:r>
        </a:p>
      </dgm:t>
    </dgm:pt>
    <dgm:pt modelId="{0669DA5C-B9F5-4E6A-9C84-DE426C1A8414}" type="parTrans" cxnId="{9ECF9504-FBDC-4B62-A18B-2821C681B57A}">
      <dgm:prSet/>
      <dgm:spPr/>
      <dgm:t>
        <a:bodyPr/>
        <a:lstStyle/>
        <a:p>
          <a:endParaRPr lang="en-US"/>
        </a:p>
      </dgm:t>
    </dgm:pt>
    <dgm:pt modelId="{1EAAB5FA-DAA8-48BC-B1A1-CB2528B34438}" type="sibTrans" cxnId="{9ECF9504-FBDC-4B62-A18B-2821C681B57A}">
      <dgm:prSet/>
      <dgm:spPr/>
      <dgm:t>
        <a:bodyPr/>
        <a:lstStyle/>
        <a:p>
          <a:endParaRPr lang="en-US"/>
        </a:p>
      </dgm:t>
    </dgm:pt>
    <dgm:pt modelId="{42CA9738-258C-4B22-A1A1-776D4DE86C41}" type="pres">
      <dgm:prSet presAssocID="{DD33C410-5C46-44CB-BF49-00D0A5AA020F}" presName="linear" presStyleCnt="0">
        <dgm:presLayoutVars>
          <dgm:animLvl val="lvl"/>
          <dgm:resizeHandles val="exact"/>
        </dgm:presLayoutVars>
      </dgm:prSet>
      <dgm:spPr/>
    </dgm:pt>
    <dgm:pt modelId="{CDBC52A8-B9C3-4B5A-8FBD-78828B78C931}" type="pres">
      <dgm:prSet presAssocID="{751FE1E3-FF80-432C-A2E0-D41B785C3360}" presName="parentText" presStyleLbl="node1" presStyleIdx="0" presStyleCnt="1">
        <dgm:presLayoutVars>
          <dgm:chMax val="0"/>
          <dgm:bulletEnabled val="1"/>
        </dgm:presLayoutVars>
      </dgm:prSet>
      <dgm:spPr/>
    </dgm:pt>
    <dgm:pt modelId="{C398D409-B453-45EC-97E8-C2926731DF69}" type="pres">
      <dgm:prSet presAssocID="{751FE1E3-FF80-432C-A2E0-D41B785C3360}" presName="childText" presStyleLbl="revTx" presStyleIdx="0" presStyleCnt="1">
        <dgm:presLayoutVars>
          <dgm:bulletEnabled val="1"/>
        </dgm:presLayoutVars>
      </dgm:prSet>
      <dgm:spPr/>
    </dgm:pt>
  </dgm:ptLst>
  <dgm:cxnLst>
    <dgm:cxn modelId="{9ECF9504-FBDC-4B62-A18B-2821C681B57A}" srcId="{751FE1E3-FF80-432C-A2E0-D41B785C3360}" destId="{0C4C29CC-43D6-4FE5-AF93-9FD88ED6347E}" srcOrd="2" destOrd="0" parTransId="{0669DA5C-B9F5-4E6A-9C84-DE426C1A8414}" sibTransId="{1EAAB5FA-DAA8-48BC-B1A1-CB2528B34438}"/>
    <dgm:cxn modelId="{021BC92C-4301-422A-A68E-B401F05F3ABD}" srcId="{751FE1E3-FF80-432C-A2E0-D41B785C3360}" destId="{6FB276C3-C9A6-4E7A-B3B8-663560EAF3E6}" srcOrd="0" destOrd="0" parTransId="{4CC27D96-79B4-4DD0-AE91-77F45A4F8BE2}" sibTransId="{824EF6FB-83D3-43E1-88CB-08425A126592}"/>
    <dgm:cxn modelId="{6C4C0843-54F0-4FDD-87B0-5601B5B17556}" srcId="{DD33C410-5C46-44CB-BF49-00D0A5AA020F}" destId="{751FE1E3-FF80-432C-A2E0-D41B785C3360}" srcOrd="0" destOrd="0" parTransId="{E3BC7F37-5081-4E45-9D78-66B8E30CEDF6}" sibTransId="{F8C70BE8-B83D-4FB7-BCA3-0D89CDD7B9E2}"/>
    <dgm:cxn modelId="{18632E4D-1D22-4C75-97E2-0E0ABDFFD7A7}" srcId="{751FE1E3-FF80-432C-A2E0-D41B785C3360}" destId="{F6224709-BD10-417A-A719-F049337AA5E3}" srcOrd="1" destOrd="0" parTransId="{F1959CEC-50F9-45EF-82A6-653BF1A72436}" sibTransId="{70693459-DEAA-4290-9494-87B8C34AFC4C}"/>
    <dgm:cxn modelId="{EEC0B74F-7381-4F80-AFE4-EAFBF78D3237}" type="presOf" srcId="{F6224709-BD10-417A-A719-F049337AA5E3}" destId="{C398D409-B453-45EC-97E8-C2926731DF69}" srcOrd="0" destOrd="1" presId="urn:microsoft.com/office/officeart/2005/8/layout/vList2"/>
    <dgm:cxn modelId="{61057057-7DCE-40D2-9AC8-35253E6590D6}" type="presOf" srcId="{6FB276C3-C9A6-4E7A-B3B8-663560EAF3E6}" destId="{C398D409-B453-45EC-97E8-C2926731DF69}" srcOrd="0" destOrd="0" presId="urn:microsoft.com/office/officeart/2005/8/layout/vList2"/>
    <dgm:cxn modelId="{C53F898F-7C15-4EEF-8CA7-0DB023AC933D}" type="presOf" srcId="{0C4C29CC-43D6-4FE5-AF93-9FD88ED6347E}" destId="{C398D409-B453-45EC-97E8-C2926731DF69}" srcOrd="0" destOrd="2" presId="urn:microsoft.com/office/officeart/2005/8/layout/vList2"/>
    <dgm:cxn modelId="{72A8DFC6-EAD6-4185-AD21-32B9BD6DE313}" type="presOf" srcId="{DD33C410-5C46-44CB-BF49-00D0A5AA020F}" destId="{42CA9738-258C-4B22-A1A1-776D4DE86C41}" srcOrd="0" destOrd="0" presId="urn:microsoft.com/office/officeart/2005/8/layout/vList2"/>
    <dgm:cxn modelId="{E1661CEB-F586-43FA-9AF6-9F2044254B86}" type="presOf" srcId="{751FE1E3-FF80-432C-A2E0-D41B785C3360}" destId="{CDBC52A8-B9C3-4B5A-8FBD-78828B78C931}" srcOrd="0" destOrd="0" presId="urn:microsoft.com/office/officeart/2005/8/layout/vList2"/>
    <dgm:cxn modelId="{F2017BCE-A0CD-445E-A93C-5F43FEC7AC41}" type="presParOf" srcId="{42CA9738-258C-4B22-A1A1-776D4DE86C41}" destId="{CDBC52A8-B9C3-4B5A-8FBD-78828B78C931}" srcOrd="0" destOrd="0" presId="urn:microsoft.com/office/officeart/2005/8/layout/vList2"/>
    <dgm:cxn modelId="{AE1360C9-D2A7-4808-A8D8-5ED4A6FA6DB5}" type="presParOf" srcId="{42CA9738-258C-4B22-A1A1-776D4DE86C41}" destId="{C398D409-B453-45EC-97E8-C2926731DF6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98018-02A6-41DB-B2B4-18FF5318D0AD}">
      <dsp:nvSpPr>
        <dsp:cNvPr id="0" name=""/>
        <dsp:cNvSpPr/>
      </dsp:nvSpPr>
      <dsp:spPr>
        <a:xfrm>
          <a:off x="0" y="36390"/>
          <a:ext cx="6900512"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 disciples were with Jesus all the time and were with Him when He went to pray and heard his prayers to God.</a:t>
          </a:r>
        </a:p>
      </dsp:txBody>
      <dsp:txXfrm>
        <a:off x="85900" y="122290"/>
        <a:ext cx="6728712" cy="1587880"/>
      </dsp:txXfrm>
    </dsp:sp>
    <dsp:sp modelId="{2C73B7E9-8BDD-4A3F-9A7C-ACF75605768F}">
      <dsp:nvSpPr>
        <dsp:cNvPr id="0" name=""/>
        <dsp:cNvSpPr/>
      </dsp:nvSpPr>
      <dsp:spPr>
        <a:xfrm>
          <a:off x="0" y="1888230"/>
          <a:ext cx="6900512" cy="17596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They still weren’t sure how they were supposed to pray. </a:t>
          </a:r>
        </a:p>
      </dsp:txBody>
      <dsp:txXfrm>
        <a:off x="85900" y="1974130"/>
        <a:ext cx="6728712" cy="1587880"/>
      </dsp:txXfrm>
    </dsp:sp>
    <dsp:sp modelId="{2163D2D5-9C57-4DAA-881A-2F7CE282DE8D}">
      <dsp:nvSpPr>
        <dsp:cNvPr id="0" name=""/>
        <dsp:cNvSpPr/>
      </dsp:nvSpPr>
      <dsp:spPr>
        <a:xfrm>
          <a:off x="0" y="3740070"/>
          <a:ext cx="6900512" cy="1759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Jesus gave them the Lord’s Prayer.</a:t>
          </a:r>
        </a:p>
      </dsp:txBody>
      <dsp:txXfrm>
        <a:off x="85900" y="3825970"/>
        <a:ext cx="6728712" cy="1587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85FE1-272C-43F9-A46F-08C31B05F4B1}">
      <dsp:nvSpPr>
        <dsp:cNvPr id="0" name=""/>
        <dsp:cNvSpPr/>
      </dsp:nvSpPr>
      <dsp:spPr>
        <a:xfrm>
          <a:off x="0" y="35024"/>
          <a:ext cx="652522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“For thine is the kingdom, and the power, and the glory, forever. Amen.” </a:t>
          </a:r>
        </a:p>
      </dsp:txBody>
      <dsp:txXfrm>
        <a:off x="58257" y="93281"/>
        <a:ext cx="6408706" cy="1076886"/>
      </dsp:txXfrm>
    </dsp:sp>
    <dsp:sp modelId="{0B75FAF6-D903-491C-984A-FB04A66AE5C8}">
      <dsp:nvSpPr>
        <dsp:cNvPr id="0" name=""/>
        <dsp:cNvSpPr/>
      </dsp:nvSpPr>
      <dsp:spPr>
        <a:xfrm>
          <a:off x="0" y="1228424"/>
          <a:ext cx="6525220"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17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For Yours is the kingdom means that Heaven will last forever and will always be God’s. </a:t>
          </a:r>
        </a:p>
        <a:p>
          <a:pPr marL="228600" lvl="1" indent="-228600" algn="l" defTabSz="1022350">
            <a:lnSpc>
              <a:spcPct val="90000"/>
            </a:lnSpc>
            <a:spcBef>
              <a:spcPct val="0"/>
            </a:spcBef>
            <a:spcAft>
              <a:spcPct val="20000"/>
            </a:spcAft>
            <a:buChar char="•"/>
          </a:pPr>
          <a:r>
            <a:rPr lang="en-US" sz="2300" kern="1200"/>
            <a:t>God also has all the power and all the glory FOREVER! </a:t>
          </a:r>
        </a:p>
        <a:p>
          <a:pPr marL="228600" lvl="1" indent="-228600" algn="l" defTabSz="1022350">
            <a:lnSpc>
              <a:spcPct val="90000"/>
            </a:lnSpc>
            <a:spcBef>
              <a:spcPct val="0"/>
            </a:spcBef>
            <a:spcAft>
              <a:spcPct val="20000"/>
            </a:spcAft>
            <a:buChar char="•"/>
          </a:pPr>
          <a:r>
            <a:rPr lang="en-US" sz="2300" kern="1200"/>
            <a:t>It makes me happy knowing that God will never die</a:t>
          </a:r>
        </a:p>
        <a:p>
          <a:pPr marL="228600" lvl="1" indent="-228600" algn="l" defTabSz="1022350">
            <a:lnSpc>
              <a:spcPct val="90000"/>
            </a:lnSpc>
            <a:spcBef>
              <a:spcPct val="0"/>
            </a:spcBef>
            <a:spcAft>
              <a:spcPct val="20000"/>
            </a:spcAft>
            <a:buChar char="•"/>
          </a:pPr>
          <a:r>
            <a:rPr lang="en-US" sz="2300" kern="1200"/>
            <a:t>He’s the strongest and greatest. </a:t>
          </a:r>
        </a:p>
        <a:p>
          <a:pPr marL="228600" lvl="1" indent="-228600" algn="l" defTabSz="1022350">
            <a:lnSpc>
              <a:spcPct val="90000"/>
            </a:lnSpc>
            <a:spcBef>
              <a:spcPct val="0"/>
            </a:spcBef>
            <a:spcAft>
              <a:spcPct val="20000"/>
            </a:spcAft>
            <a:buChar char="•"/>
          </a:pPr>
          <a:r>
            <a:rPr lang="en-US" sz="2300" kern="1200"/>
            <a:t>With God we will always win! </a:t>
          </a:r>
        </a:p>
        <a:p>
          <a:pPr marL="228600" lvl="1" indent="-228600" algn="l" defTabSz="1022350">
            <a:lnSpc>
              <a:spcPct val="90000"/>
            </a:lnSpc>
            <a:spcBef>
              <a:spcPct val="0"/>
            </a:spcBef>
            <a:spcAft>
              <a:spcPct val="20000"/>
            </a:spcAft>
            <a:buChar char="•"/>
          </a:pPr>
          <a:r>
            <a:rPr lang="en-US" sz="2300" kern="1200" dirty="0"/>
            <a:t>Amen means “so be it.” </a:t>
          </a:r>
        </a:p>
      </dsp:txBody>
      <dsp:txXfrm>
        <a:off x="0" y="1228424"/>
        <a:ext cx="6525220" cy="3353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11A2-9744-4D41-8829-F43B90F2B2AA}">
      <dsp:nvSpPr>
        <dsp:cNvPr id="0" name=""/>
        <dsp:cNvSpPr/>
      </dsp:nvSpPr>
      <dsp:spPr>
        <a:xfrm>
          <a:off x="0" y="69762"/>
          <a:ext cx="6651253" cy="9983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Anyone can read the Lord’s Prayer.</a:t>
          </a:r>
        </a:p>
      </dsp:txBody>
      <dsp:txXfrm>
        <a:off x="48737" y="118499"/>
        <a:ext cx="6553779" cy="900901"/>
      </dsp:txXfrm>
    </dsp:sp>
    <dsp:sp modelId="{38EE7F9D-AB6B-4DA8-94B9-18727E7CCDBA}">
      <dsp:nvSpPr>
        <dsp:cNvPr id="0" name=""/>
        <dsp:cNvSpPr/>
      </dsp:nvSpPr>
      <dsp:spPr>
        <a:xfrm>
          <a:off x="0" y="1119978"/>
          <a:ext cx="6651253" cy="99837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It’s important to think about what you’re saying. </a:t>
          </a:r>
        </a:p>
      </dsp:txBody>
      <dsp:txXfrm>
        <a:off x="48737" y="1168715"/>
        <a:ext cx="6553779" cy="900901"/>
      </dsp:txXfrm>
    </dsp:sp>
    <dsp:sp modelId="{5AEA240A-36A0-4284-99F7-5C4E5B8A1A13}">
      <dsp:nvSpPr>
        <dsp:cNvPr id="0" name=""/>
        <dsp:cNvSpPr/>
      </dsp:nvSpPr>
      <dsp:spPr>
        <a:xfrm>
          <a:off x="0" y="2170194"/>
          <a:ext cx="6651253" cy="9983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you pray “give us this day your daily bread” </a:t>
          </a:r>
        </a:p>
      </dsp:txBody>
      <dsp:txXfrm>
        <a:off x="48737" y="2218931"/>
        <a:ext cx="6553779" cy="900901"/>
      </dsp:txXfrm>
    </dsp:sp>
    <dsp:sp modelId="{A035B429-402E-41CC-A342-3CF64CF67AE0}">
      <dsp:nvSpPr>
        <dsp:cNvPr id="0" name=""/>
        <dsp:cNvSpPr/>
      </dsp:nvSpPr>
      <dsp:spPr>
        <a:xfrm>
          <a:off x="0" y="3220409"/>
          <a:ext cx="6651253" cy="99837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Think about all the things you have to be thankful for and how God has given you everything you need, or things you need to ask for or pray for others. </a:t>
          </a:r>
        </a:p>
      </dsp:txBody>
      <dsp:txXfrm>
        <a:off x="48737" y="3269146"/>
        <a:ext cx="6553779" cy="900901"/>
      </dsp:txXfrm>
    </dsp:sp>
    <dsp:sp modelId="{9588DBDE-6CA7-469E-88D4-428D36B5ADA1}">
      <dsp:nvSpPr>
        <dsp:cNvPr id="0" name=""/>
        <dsp:cNvSpPr/>
      </dsp:nvSpPr>
      <dsp:spPr>
        <a:xfrm>
          <a:off x="0" y="4270625"/>
          <a:ext cx="6651253" cy="9983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you pray “forgive us our debts,” ask forgiveness for those things you did wrong.</a:t>
          </a:r>
        </a:p>
      </dsp:txBody>
      <dsp:txXfrm>
        <a:off x="48737" y="4319362"/>
        <a:ext cx="6553779" cy="9009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5B7BB-B66F-42CD-AA6C-90B858AF551E}">
      <dsp:nvSpPr>
        <dsp:cNvPr id="0" name=""/>
        <dsp:cNvSpPr/>
      </dsp:nvSpPr>
      <dsp:spPr>
        <a:xfrm>
          <a:off x="0" y="25542"/>
          <a:ext cx="6651253" cy="1909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Prayer is our special way of talking to God.</a:t>
          </a:r>
        </a:p>
      </dsp:txBody>
      <dsp:txXfrm>
        <a:off x="93211" y="118753"/>
        <a:ext cx="6464831" cy="1723017"/>
      </dsp:txXfrm>
    </dsp:sp>
    <dsp:sp modelId="{513DCECB-F10F-484F-8DF4-FF97BD8752B4}">
      <dsp:nvSpPr>
        <dsp:cNvPr id="0" name=""/>
        <dsp:cNvSpPr/>
      </dsp:nvSpPr>
      <dsp:spPr>
        <a:xfrm>
          <a:off x="0" y="1934982"/>
          <a:ext cx="6651253"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a:t>Remember to pray as many times as you can. </a:t>
          </a:r>
        </a:p>
        <a:p>
          <a:pPr marL="285750" lvl="1" indent="-285750" algn="l" defTabSz="1644650">
            <a:lnSpc>
              <a:spcPct val="90000"/>
            </a:lnSpc>
            <a:spcBef>
              <a:spcPct val="0"/>
            </a:spcBef>
            <a:spcAft>
              <a:spcPct val="20000"/>
            </a:spcAft>
            <a:buChar char="•"/>
          </a:pPr>
          <a:r>
            <a:rPr lang="en-US" sz="3700" kern="1200"/>
            <a:t>God loves you and wants to know everything about you and how you’re doing every day.</a:t>
          </a:r>
        </a:p>
      </dsp:txBody>
      <dsp:txXfrm>
        <a:off x="0" y="1934982"/>
        <a:ext cx="6651253" cy="33782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C8D50-2379-41B4-853B-D2B5630BF5F1}">
      <dsp:nvSpPr>
        <dsp:cNvPr id="0" name=""/>
        <dsp:cNvSpPr/>
      </dsp:nvSpPr>
      <dsp:spPr>
        <a:xfrm>
          <a:off x="0" y="123496"/>
          <a:ext cx="6245265"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Let’s say the Lord’s Prayer together:</a:t>
          </a:r>
        </a:p>
      </dsp:txBody>
      <dsp:txXfrm>
        <a:off x="31613" y="155109"/>
        <a:ext cx="6182039" cy="584369"/>
      </dsp:txXfrm>
    </dsp:sp>
    <dsp:sp modelId="{9B0E9C05-11CF-4D19-8EB5-E9C93BFF266E}">
      <dsp:nvSpPr>
        <dsp:cNvPr id="0" name=""/>
        <dsp:cNvSpPr/>
      </dsp:nvSpPr>
      <dsp:spPr>
        <a:xfrm>
          <a:off x="0" y="771091"/>
          <a:ext cx="6245265" cy="4694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Our Father, which art in heaven. </a:t>
          </a:r>
        </a:p>
        <a:p>
          <a:pPr marL="228600" lvl="1" indent="-228600" algn="l" defTabSz="933450">
            <a:lnSpc>
              <a:spcPct val="90000"/>
            </a:lnSpc>
            <a:spcBef>
              <a:spcPct val="0"/>
            </a:spcBef>
            <a:spcAft>
              <a:spcPct val="20000"/>
            </a:spcAft>
            <a:buChar char="•"/>
          </a:pPr>
          <a:r>
            <a:rPr lang="en-US" sz="2100" kern="1200"/>
            <a:t>Hallowed be Thy name. </a:t>
          </a:r>
        </a:p>
        <a:p>
          <a:pPr marL="228600" lvl="1" indent="-228600" algn="l" defTabSz="933450">
            <a:lnSpc>
              <a:spcPct val="90000"/>
            </a:lnSpc>
            <a:spcBef>
              <a:spcPct val="0"/>
            </a:spcBef>
            <a:spcAft>
              <a:spcPct val="20000"/>
            </a:spcAft>
            <a:buChar char="•"/>
          </a:pPr>
          <a:r>
            <a:rPr lang="en-US" sz="2100" kern="1200"/>
            <a:t>Thy kingdom come. </a:t>
          </a:r>
        </a:p>
        <a:p>
          <a:pPr marL="228600" lvl="1" indent="-228600" algn="l" defTabSz="933450">
            <a:lnSpc>
              <a:spcPct val="90000"/>
            </a:lnSpc>
            <a:spcBef>
              <a:spcPct val="0"/>
            </a:spcBef>
            <a:spcAft>
              <a:spcPct val="20000"/>
            </a:spcAft>
            <a:buChar char="•"/>
          </a:pPr>
          <a:r>
            <a:rPr lang="en-US" sz="2100" kern="1200"/>
            <a:t>Thy will be done on earth as it is in heaven. </a:t>
          </a:r>
        </a:p>
        <a:p>
          <a:pPr marL="228600" lvl="1" indent="-228600" algn="l" defTabSz="933450">
            <a:lnSpc>
              <a:spcPct val="90000"/>
            </a:lnSpc>
            <a:spcBef>
              <a:spcPct val="0"/>
            </a:spcBef>
            <a:spcAft>
              <a:spcPct val="20000"/>
            </a:spcAft>
            <a:buChar char="•"/>
          </a:pPr>
          <a:r>
            <a:rPr lang="en-US" sz="2100" kern="1200"/>
            <a:t>Give us this day our daily bread. </a:t>
          </a:r>
        </a:p>
        <a:p>
          <a:pPr marL="228600" lvl="1" indent="-228600" algn="l" defTabSz="933450">
            <a:lnSpc>
              <a:spcPct val="90000"/>
            </a:lnSpc>
            <a:spcBef>
              <a:spcPct val="0"/>
            </a:spcBef>
            <a:spcAft>
              <a:spcPct val="20000"/>
            </a:spcAft>
            <a:buChar char="•"/>
          </a:pPr>
          <a:r>
            <a:rPr lang="en-US" sz="2100" kern="1200"/>
            <a:t>And forgive us our debts as we forgive our debtors. </a:t>
          </a:r>
        </a:p>
        <a:p>
          <a:pPr marL="228600" lvl="1" indent="-228600" algn="l" defTabSz="933450">
            <a:lnSpc>
              <a:spcPct val="90000"/>
            </a:lnSpc>
            <a:spcBef>
              <a:spcPct val="0"/>
            </a:spcBef>
            <a:spcAft>
              <a:spcPct val="20000"/>
            </a:spcAft>
            <a:buChar char="•"/>
          </a:pPr>
          <a:r>
            <a:rPr lang="en-US" sz="2100" kern="1200"/>
            <a:t>And lead us not into temptation </a:t>
          </a:r>
        </a:p>
        <a:p>
          <a:pPr marL="228600" lvl="1" indent="-228600" algn="l" defTabSz="933450">
            <a:lnSpc>
              <a:spcPct val="90000"/>
            </a:lnSpc>
            <a:spcBef>
              <a:spcPct val="0"/>
            </a:spcBef>
            <a:spcAft>
              <a:spcPct val="20000"/>
            </a:spcAft>
            <a:buChar char="•"/>
          </a:pPr>
          <a:r>
            <a:rPr lang="en-US" sz="2100" kern="1200" dirty="0"/>
            <a:t>But deliver us from evil </a:t>
          </a:r>
        </a:p>
        <a:p>
          <a:pPr marL="228600" lvl="1" indent="-228600" algn="l" defTabSz="933450">
            <a:lnSpc>
              <a:spcPct val="90000"/>
            </a:lnSpc>
            <a:spcBef>
              <a:spcPct val="0"/>
            </a:spcBef>
            <a:spcAft>
              <a:spcPct val="20000"/>
            </a:spcAft>
            <a:buChar char="•"/>
          </a:pPr>
          <a:r>
            <a:rPr lang="en-US" sz="2100" kern="1200"/>
            <a:t>For Thine is the kingdom</a:t>
          </a:r>
        </a:p>
        <a:p>
          <a:pPr marL="228600" lvl="1" indent="-228600" algn="l" defTabSz="933450">
            <a:lnSpc>
              <a:spcPct val="90000"/>
            </a:lnSpc>
            <a:spcBef>
              <a:spcPct val="0"/>
            </a:spcBef>
            <a:spcAft>
              <a:spcPct val="20000"/>
            </a:spcAft>
            <a:buChar char="•"/>
          </a:pPr>
          <a:r>
            <a:rPr lang="en-US" sz="2100" kern="1200" dirty="0"/>
            <a:t>The power </a:t>
          </a:r>
        </a:p>
        <a:p>
          <a:pPr marL="228600" lvl="1" indent="-228600" algn="l" defTabSz="933450">
            <a:lnSpc>
              <a:spcPct val="90000"/>
            </a:lnSpc>
            <a:spcBef>
              <a:spcPct val="0"/>
            </a:spcBef>
            <a:spcAft>
              <a:spcPct val="20000"/>
            </a:spcAft>
            <a:buChar char="•"/>
          </a:pPr>
          <a:r>
            <a:rPr lang="en-US" sz="2100" kern="1200" dirty="0"/>
            <a:t>The glory </a:t>
          </a:r>
        </a:p>
        <a:p>
          <a:pPr marL="228600" lvl="1" indent="-228600" algn="l" defTabSz="933450">
            <a:lnSpc>
              <a:spcPct val="90000"/>
            </a:lnSpc>
            <a:spcBef>
              <a:spcPct val="0"/>
            </a:spcBef>
            <a:spcAft>
              <a:spcPct val="20000"/>
            </a:spcAft>
            <a:buChar char="•"/>
          </a:pPr>
          <a:r>
            <a:rPr lang="en-US" sz="2100" kern="1200" dirty="0"/>
            <a:t>Forever</a:t>
          </a:r>
        </a:p>
        <a:p>
          <a:pPr marL="228600" lvl="1" indent="-228600" algn="l" defTabSz="933450">
            <a:lnSpc>
              <a:spcPct val="90000"/>
            </a:lnSpc>
            <a:spcBef>
              <a:spcPct val="0"/>
            </a:spcBef>
            <a:spcAft>
              <a:spcPct val="20000"/>
            </a:spcAft>
            <a:buChar char="•"/>
          </a:pPr>
          <a:r>
            <a:rPr lang="en-US" sz="2100" kern="1200"/>
            <a:t>Amen</a:t>
          </a:r>
        </a:p>
      </dsp:txBody>
      <dsp:txXfrm>
        <a:off x="0" y="771091"/>
        <a:ext cx="6245265" cy="4694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40AF0-2B04-412D-90C8-05F957E317CB}">
      <dsp:nvSpPr>
        <dsp:cNvPr id="0" name=""/>
        <dsp:cNvSpPr/>
      </dsp:nvSpPr>
      <dsp:spPr>
        <a:xfrm>
          <a:off x="0" y="46606"/>
          <a:ext cx="5842095" cy="12848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We should keep our prayers simple.</a:t>
          </a:r>
        </a:p>
      </dsp:txBody>
      <dsp:txXfrm>
        <a:off x="62722" y="109328"/>
        <a:ext cx="5716651" cy="1159416"/>
      </dsp:txXfrm>
    </dsp:sp>
    <dsp:sp modelId="{58ABB25F-841F-46D7-BF08-3ADC977676DE}">
      <dsp:nvSpPr>
        <dsp:cNvPr id="0" name=""/>
        <dsp:cNvSpPr/>
      </dsp:nvSpPr>
      <dsp:spPr>
        <a:xfrm>
          <a:off x="0" y="1397707"/>
          <a:ext cx="5842095" cy="12848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God listens to us no matter if our prayers are long or short.</a:t>
          </a:r>
        </a:p>
      </dsp:txBody>
      <dsp:txXfrm>
        <a:off x="62722" y="1460429"/>
        <a:ext cx="5716651" cy="1159416"/>
      </dsp:txXfrm>
    </dsp:sp>
    <dsp:sp modelId="{56F58066-B14E-4826-A11A-BF6BA2D71E4C}">
      <dsp:nvSpPr>
        <dsp:cNvPr id="0" name=""/>
        <dsp:cNvSpPr/>
      </dsp:nvSpPr>
      <dsp:spPr>
        <a:xfrm>
          <a:off x="0" y="2748808"/>
          <a:ext cx="5842095" cy="12848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Even if you don’t have the right words, God knows what we mean without having to use fancy words. </a:t>
          </a:r>
        </a:p>
      </dsp:txBody>
      <dsp:txXfrm>
        <a:off x="62722" y="2811530"/>
        <a:ext cx="5716651" cy="1159416"/>
      </dsp:txXfrm>
    </dsp:sp>
    <dsp:sp modelId="{160DC21D-5E5C-4BE5-A5B5-E43B393ABCE2}">
      <dsp:nvSpPr>
        <dsp:cNvPr id="0" name=""/>
        <dsp:cNvSpPr/>
      </dsp:nvSpPr>
      <dsp:spPr>
        <a:xfrm>
          <a:off x="0" y="4099908"/>
          <a:ext cx="5842095" cy="12848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Jesus also says that we shouldn’t show off’ when we pray.</a:t>
          </a:r>
        </a:p>
      </dsp:txBody>
      <dsp:txXfrm>
        <a:off x="62722" y="4162630"/>
        <a:ext cx="5716651" cy="1159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D0BAC-6C3E-41AD-9EA4-62595AEFB472}">
      <dsp:nvSpPr>
        <dsp:cNvPr id="0" name=""/>
        <dsp:cNvSpPr/>
      </dsp:nvSpPr>
      <dsp:spPr>
        <a:xfrm>
          <a:off x="0" y="32494"/>
          <a:ext cx="6651253"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He wants us to pray in a quiet place with our own words.</a:t>
          </a:r>
        </a:p>
      </dsp:txBody>
      <dsp:txXfrm>
        <a:off x="75734" y="108228"/>
        <a:ext cx="6499785" cy="1399952"/>
      </dsp:txXfrm>
    </dsp:sp>
    <dsp:sp modelId="{3D84E1B0-D46B-49D1-8883-2B21F9D9FD4B}">
      <dsp:nvSpPr>
        <dsp:cNvPr id="0" name=""/>
        <dsp:cNvSpPr/>
      </dsp:nvSpPr>
      <dsp:spPr>
        <a:xfrm>
          <a:off x="0" y="1696234"/>
          <a:ext cx="6651253"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We need to tell Him:</a:t>
          </a:r>
        </a:p>
      </dsp:txBody>
      <dsp:txXfrm>
        <a:off x="75734" y="1771968"/>
        <a:ext cx="6499785" cy="1399952"/>
      </dsp:txXfrm>
    </dsp:sp>
    <dsp:sp modelId="{A810C9A6-2D31-482E-ACB1-D6BAAFE8CEB8}">
      <dsp:nvSpPr>
        <dsp:cNvPr id="0" name=""/>
        <dsp:cNvSpPr/>
      </dsp:nvSpPr>
      <dsp:spPr>
        <a:xfrm>
          <a:off x="0" y="3247654"/>
          <a:ext cx="6651253" cy="20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Our needs</a:t>
          </a:r>
          <a:endParaRPr lang="en-US" sz="3000" kern="1200" dirty="0"/>
        </a:p>
        <a:p>
          <a:pPr marL="285750" lvl="1" indent="-285750" algn="l" defTabSz="1333500">
            <a:lnSpc>
              <a:spcPct val="90000"/>
            </a:lnSpc>
            <a:spcBef>
              <a:spcPct val="0"/>
            </a:spcBef>
            <a:spcAft>
              <a:spcPct val="20000"/>
            </a:spcAft>
            <a:buChar char="•"/>
          </a:pPr>
          <a:r>
            <a:rPr lang="en-US" sz="3000" kern="1200"/>
            <a:t>Give Him thanks </a:t>
          </a:r>
        </a:p>
        <a:p>
          <a:pPr marL="285750" lvl="1" indent="-285750" algn="l" defTabSz="1333500">
            <a:lnSpc>
              <a:spcPct val="90000"/>
            </a:lnSpc>
            <a:spcBef>
              <a:spcPct val="0"/>
            </a:spcBef>
            <a:spcAft>
              <a:spcPct val="20000"/>
            </a:spcAft>
            <a:buChar char="•"/>
          </a:pPr>
          <a:r>
            <a:rPr lang="en-US" sz="3000" kern="1200" dirty="0"/>
            <a:t>Praise Him</a:t>
          </a:r>
        </a:p>
        <a:p>
          <a:pPr marL="285750" lvl="1" indent="-285750" algn="l" defTabSz="1333500">
            <a:lnSpc>
              <a:spcPct val="90000"/>
            </a:lnSpc>
            <a:spcBef>
              <a:spcPct val="0"/>
            </a:spcBef>
            <a:spcAft>
              <a:spcPct val="20000"/>
            </a:spcAft>
            <a:buChar char="•"/>
          </a:pPr>
          <a:r>
            <a:rPr lang="en-US" sz="3000" kern="1200" dirty="0"/>
            <a:t>Tell Him what we’re sorry for</a:t>
          </a:r>
        </a:p>
      </dsp:txBody>
      <dsp:txXfrm>
        <a:off x="0" y="3247654"/>
        <a:ext cx="6651253" cy="2058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30CE1-19EA-46B0-9FB8-72747DBC963B}">
      <dsp:nvSpPr>
        <dsp:cNvPr id="0" name=""/>
        <dsp:cNvSpPr/>
      </dsp:nvSpPr>
      <dsp:spPr>
        <a:xfrm>
          <a:off x="0" y="157976"/>
          <a:ext cx="6651253"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“Our Father which art in heaven”: means</a:t>
          </a:r>
        </a:p>
      </dsp:txBody>
      <dsp:txXfrm>
        <a:off x="75734" y="233710"/>
        <a:ext cx="6499785" cy="1399952"/>
      </dsp:txXfrm>
    </dsp:sp>
    <dsp:sp modelId="{D5E9EF3A-2DCB-4E47-8EE1-D2CA910E88C6}">
      <dsp:nvSpPr>
        <dsp:cNvPr id="0" name=""/>
        <dsp:cNvSpPr/>
      </dsp:nvSpPr>
      <dsp:spPr>
        <a:xfrm>
          <a:off x="0" y="1709396"/>
          <a:ext cx="6651253" cy="347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 We’re praying to our Heavenly Father </a:t>
          </a:r>
        </a:p>
        <a:p>
          <a:pPr marL="285750" lvl="1" indent="-285750" algn="l" defTabSz="1333500">
            <a:lnSpc>
              <a:spcPct val="90000"/>
            </a:lnSpc>
            <a:spcBef>
              <a:spcPct val="0"/>
            </a:spcBef>
            <a:spcAft>
              <a:spcPct val="20000"/>
            </a:spcAft>
            <a:buChar char="•"/>
          </a:pPr>
          <a:r>
            <a:rPr lang="en-US" sz="3000" kern="1200" dirty="0"/>
            <a:t> Who lives in heaven. </a:t>
          </a:r>
        </a:p>
        <a:p>
          <a:pPr marL="285750" lvl="1" indent="-285750" algn="l" defTabSz="1333500">
            <a:lnSpc>
              <a:spcPct val="90000"/>
            </a:lnSpc>
            <a:spcBef>
              <a:spcPct val="0"/>
            </a:spcBef>
            <a:spcAft>
              <a:spcPct val="20000"/>
            </a:spcAft>
            <a:buChar char="•"/>
          </a:pPr>
          <a:r>
            <a:rPr lang="en-US" sz="3000" kern="1200" dirty="0"/>
            <a:t> God likes it when we call Him Father </a:t>
          </a:r>
        </a:p>
        <a:p>
          <a:pPr marL="285750" lvl="1" indent="-285750" algn="l" defTabSz="1333500">
            <a:lnSpc>
              <a:spcPct val="90000"/>
            </a:lnSpc>
            <a:spcBef>
              <a:spcPct val="0"/>
            </a:spcBef>
            <a:spcAft>
              <a:spcPct val="20000"/>
            </a:spcAft>
            <a:buChar char="•"/>
          </a:pPr>
          <a:r>
            <a:rPr lang="en-US" sz="3000" kern="1200" dirty="0"/>
            <a:t> He wants us to talk to Him just like   we talk to our own father.</a:t>
          </a:r>
        </a:p>
        <a:p>
          <a:pPr marL="285750" lvl="1" indent="-285750" algn="l" defTabSz="1333500">
            <a:lnSpc>
              <a:spcPct val="90000"/>
            </a:lnSpc>
            <a:spcBef>
              <a:spcPct val="0"/>
            </a:spcBef>
            <a:spcAft>
              <a:spcPct val="20000"/>
            </a:spcAft>
            <a:buChar char="•"/>
          </a:pPr>
          <a:r>
            <a:rPr lang="en-US" sz="3000" kern="1200" dirty="0"/>
            <a:t> God is our loving Father, and we are   his special children.</a:t>
          </a:r>
        </a:p>
      </dsp:txBody>
      <dsp:txXfrm>
        <a:off x="0" y="1709396"/>
        <a:ext cx="6651253" cy="3471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E56B9-4908-4C88-8769-BE46B6A018FF}">
      <dsp:nvSpPr>
        <dsp:cNvPr id="0" name=""/>
        <dsp:cNvSpPr/>
      </dsp:nvSpPr>
      <dsp:spPr>
        <a:xfrm>
          <a:off x="0" y="35713"/>
          <a:ext cx="5842095" cy="1710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“Hallowed be thy name” means:</a:t>
          </a:r>
        </a:p>
      </dsp:txBody>
      <dsp:txXfrm>
        <a:off x="83502" y="119215"/>
        <a:ext cx="5675091" cy="1543536"/>
      </dsp:txXfrm>
    </dsp:sp>
    <dsp:sp modelId="{DBDF975C-4B24-4A2E-A451-739E31720BA7}">
      <dsp:nvSpPr>
        <dsp:cNvPr id="0" name=""/>
        <dsp:cNvSpPr/>
      </dsp:nvSpPr>
      <dsp:spPr>
        <a:xfrm>
          <a:off x="0" y="1746253"/>
          <a:ext cx="5842095" cy="364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87"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 God’s name is holy and special.</a:t>
          </a:r>
        </a:p>
        <a:p>
          <a:pPr marL="285750" lvl="1" indent="-285750" algn="l" defTabSz="1511300">
            <a:lnSpc>
              <a:spcPct val="90000"/>
            </a:lnSpc>
            <a:spcBef>
              <a:spcPct val="0"/>
            </a:spcBef>
            <a:spcAft>
              <a:spcPct val="20000"/>
            </a:spcAft>
            <a:buChar char="•"/>
          </a:pPr>
          <a:r>
            <a:rPr lang="en-US" sz="3400" kern="1200"/>
            <a:t>Even though God wants us to call him our Father, he is still God</a:t>
          </a:r>
        </a:p>
        <a:p>
          <a:pPr marL="285750" lvl="1" indent="-285750" algn="l" defTabSz="1511300">
            <a:lnSpc>
              <a:spcPct val="90000"/>
            </a:lnSpc>
            <a:spcBef>
              <a:spcPct val="0"/>
            </a:spcBef>
            <a:spcAft>
              <a:spcPct val="20000"/>
            </a:spcAft>
            <a:buChar char="•"/>
          </a:pPr>
          <a:r>
            <a:rPr lang="en-US" sz="3400" kern="1200"/>
            <a:t>He is to be respected and honored.</a:t>
          </a:r>
        </a:p>
      </dsp:txBody>
      <dsp:txXfrm>
        <a:off x="0" y="1746253"/>
        <a:ext cx="5842095" cy="3649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D508C-6B14-45A8-A494-A918F5B1598D}">
      <dsp:nvSpPr>
        <dsp:cNvPr id="0" name=""/>
        <dsp:cNvSpPr/>
      </dsp:nvSpPr>
      <dsp:spPr>
        <a:xfrm>
          <a:off x="0" y="8670"/>
          <a:ext cx="6900512"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“Thy kingdom come. Thy will be done on earth, as it is in heaven” means</a:t>
          </a:r>
        </a:p>
      </dsp:txBody>
      <dsp:txXfrm>
        <a:off x="54373" y="63043"/>
        <a:ext cx="6791766" cy="1005094"/>
      </dsp:txXfrm>
    </dsp:sp>
    <dsp:sp modelId="{3FADACF0-DD23-45E7-B189-FCB43E23555C}">
      <dsp:nvSpPr>
        <dsp:cNvPr id="0" name=""/>
        <dsp:cNvSpPr/>
      </dsp:nvSpPr>
      <dsp:spPr>
        <a:xfrm>
          <a:off x="0" y="1122510"/>
          <a:ext cx="6900512" cy="440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If we think about where God lives, we know it’s pretty great.</a:t>
          </a:r>
        </a:p>
        <a:p>
          <a:pPr marL="228600" lvl="1" indent="-228600" algn="l" defTabSz="977900">
            <a:lnSpc>
              <a:spcPct val="90000"/>
            </a:lnSpc>
            <a:spcBef>
              <a:spcPct val="0"/>
            </a:spcBef>
            <a:spcAft>
              <a:spcPct val="20000"/>
            </a:spcAft>
            <a:buChar char="•"/>
          </a:pPr>
          <a:r>
            <a:rPr lang="en-US" sz="2200" kern="1200"/>
            <a:t>The Bible says that in heaven there will be no more crying,</a:t>
          </a:r>
        </a:p>
        <a:p>
          <a:pPr marL="228600" lvl="1" indent="-228600" algn="l" defTabSz="977900">
            <a:lnSpc>
              <a:spcPct val="90000"/>
            </a:lnSpc>
            <a:spcBef>
              <a:spcPct val="0"/>
            </a:spcBef>
            <a:spcAft>
              <a:spcPct val="20000"/>
            </a:spcAft>
            <a:buChar char="•"/>
          </a:pPr>
          <a:r>
            <a:rPr lang="en-US" sz="2200" kern="1200"/>
            <a:t>God will live with us, and there will be no hunger or hurt there.</a:t>
          </a:r>
        </a:p>
        <a:p>
          <a:pPr marL="228600" lvl="1" indent="-228600" algn="l" defTabSz="977900">
            <a:lnSpc>
              <a:spcPct val="90000"/>
            </a:lnSpc>
            <a:spcBef>
              <a:spcPct val="0"/>
            </a:spcBef>
            <a:spcAft>
              <a:spcPct val="20000"/>
            </a:spcAft>
            <a:buChar char="•"/>
          </a:pPr>
          <a:r>
            <a:rPr lang="en-US" sz="2200" kern="1200"/>
            <a:t>This part of the prayer says let God’s kingdom come and let God’s will be done on earth, both just like it is in heaven.</a:t>
          </a:r>
        </a:p>
        <a:p>
          <a:pPr marL="228600" lvl="1" indent="-228600" algn="l" defTabSz="977900">
            <a:lnSpc>
              <a:spcPct val="90000"/>
            </a:lnSpc>
            <a:spcBef>
              <a:spcPct val="0"/>
            </a:spcBef>
            <a:spcAft>
              <a:spcPct val="20000"/>
            </a:spcAft>
            <a:buChar char="•"/>
          </a:pPr>
          <a:r>
            <a:rPr lang="en-US" sz="2200" kern="1200"/>
            <a:t>This means we are praying that people would live in peace and love one another, the way it is in heaven.</a:t>
          </a:r>
        </a:p>
        <a:p>
          <a:pPr marL="228600" lvl="1" indent="-228600" algn="l" defTabSz="977900">
            <a:lnSpc>
              <a:spcPct val="90000"/>
            </a:lnSpc>
            <a:spcBef>
              <a:spcPct val="0"/>
            </a:spcBef>
            <a:spcAft>
              <a:spcPct val="20000"/>
            </a:spcAft>
            <a:buChar char="•"/>
          </a:pPr>
          <a:r>
            <a:rPr lang="en-US" sz="2200" kern="1200"/>
            <a:t>It reminds us that we should be living the way God wants us to everyday.</a:t>
          </a:r>
        </a:p>
      </dsp:txBody>
      <dsp:txXfrm>
        <a:off x="0" y="1122510"/>
        <a:ext cx="6900512" cy="4404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A9D28-9E20-4D18-962D-3CB5FF70CF8B}">
      <dsp:nvSpPr>
        <dsp:cNvPr id="0" name=""/>
        <dsp:cNvSpPr/>
      </dsp:nvSpPr>
      <dsp:spPr>
        <a:xfrm>
          <a:off x="0" y="53306"/>
          <a:ext cx="6651253"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“Give us this day our daily bread” means</a:t>
          </a:r>
        </a:p>
      </dsp:txBody>
      <dsp:txXfrm>
        <a:off x="67966" y="121272"/>
        <a:ext cx="6515321" cy="1256367"/>
      </dsp:txXfrm>
    </dsp:sp>
    <dsp:sp modelId="{F7C5B634-74A2-4E3B-87D1-9AFEF3E6EF0C}">
      <dsp:nvSpPr>
        <dsp:cNvPr id="0" name=""/>
        <dsp:cNvSpPr/>
      </dsp:nvSpPr>
      <dsp:spPr>
        <a:xfrm>
          <a:off x="0" y="1445606"/>
          <a:ext cx="6651253" cy="383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give us today all that we really need.</a:t>
          </a:r>
        </a:p>
        <a:p>
          <a:pPr marL="228600" lvl="1" indent="-228600" algn="l" defTabSz="1200150">
            <a:lnSpc>
              <a:spcPct val="90000"/>
            </a:lnSpc>
            <a:spcBef>
              <a:spcPct val="0"/>
            </a:spcBef>
            <a:spcAft>
              <a:spcPct val="20000"/>
            </a:spcAft>
            <a:buChar char="•"/>
          </a:pPr>
          <a:r>
            <a:rPr lang="en-US" sz="2700" kern="1200"/>
            <a:t>Keep in mind that these are things that we can’t live without. </a:t>
          </a:r>
        </a:p>
        <a:p>
          <a:pPr marL="228600" lvl="1" indent="-228600" algn="l" defTabSz="1200150">
            <a:lnSpc>
              <a:spcPct val="90000"/>
            </a:lnSpc>
            <a:spcBef>
              <a:spcPct val="0"/>
            </a:spcBef>
            <a:spcAft>
              <a:spcPct val="20000"/>
            </a:spcAft>
            <a:buChar char="•"/>
          </a:pPr>
          <a:r>
            <a:rPr lang="en-US" sz="2700" kern="1200"/>
            <a:t>we need food, water and shelter.</a:t>
          </a:r>
        </a:p>
        <a:p>
          <a:pPr marL="228600" lvl="1" indent="-228600" algn="l" defTabSz="1200150">
            <a:lnSpc>
              <a:spcPct val="90000"/>
            </a:lnSpc>
            <a:spcBef>
              <a:spcPct val="0"/>
            </a:spcBef>
            <a:spcAft>
              <a:spcPct val="20000"/>
            </a:spcAft>
            <a:buChar char="•"/>
          </a:pPr>
          <a:r>
            <a:rPr lang="en-US" sz="2700" kern="1200"/>
            <a:t>We ask God to provide for us because we love and trust Him.</a:t>
          </a:r>
        </a:p>
        <a:p>
          <a:pPr marL="228600" lvl="1" indent="-228600" algn="l" defTabSz="1200150">
            <a:lnSpc>
              <a:spcPct val="90000"/>
            </a:lnSpc>
            <a:spcBef>
              <a:spcPct val="0"/>
            </a:spcBef>
            <a:spcAft>
              <a:spcPct val="20000"/>
            </a:spcAft>
            <a:buChar char="•"/>
          </a:pPr>
          <a:r>
            <a:rPr lang="en-US" sz="2700" kern="1200"/>
            <a:t>We don’t need video games and princess dolls to survive; these are things that we want.</a:t>
          </a:r>
        </a:p>
      </dsp:txBody>
      <dsp:txXfrm>
        <a:off x="0" y="1445606"/>
        <a:ext cx="6651253" cy="38398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DF611-2474-4762-9325-268D215F6D5B}">
      <dsp:nvSpPr>
        <dsp:cNvPr id="0" name=""/>
        <dsp:cNvSpPr/>
      </dsp:nvSpPr>
      <dsp:spPr>
        <a:xfrm>
          <a:off x="0" y="53829"/>
          <a:ext cx="5393361" cy="1113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“And forgive us our debts, as we forgive our debtors.” </a:t>
          </a:r>
        </a:p>
      </dsp:txBody>
      <dsp:txXfrm>
        <a:off x="54373" y="108202"/>
        <a:ext cx="5284615" cy="1005094"/>
      </dsp:txXfrm>
    </dsp:sp>
    <dsp:sp modelId="{08500B7F-9A5F-4F4E-A6E3-8A7D90147929}">
      <dsp:nvSpPr>
        <dsp:cNvPr id="0" name=""/>
        <dsp:cNvSpPr/>
      </dsp:nvSpPr>
      <dsp:spPr>
        <a:xfrm>
          <a:off x="0" y="1167669"/>
          <a:ext cx="5393361"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Forgiveness means that we are sorry for something we’ve done, and we don’t want to do it anymore. </a:t>
          </a:r>
        </a:p>
        <a:p>
          <a:pPr marL="228600" lvl="1" indent="-228600" algn="l" defTabSz="977900">
            <a:lnSpc>
              <a:spcPct val="90000"/>
            </a:lnSpc>
            <a:spcBef>
              <a:spcPct val="0"/>
            </a:spcBef>
            <a:spcAft>
              <a:spcPct val="20000"/>
            </a:spcAft>
            <a:buChar char="•"/>
          </a:pPr>
          <a:r>
            <a:rPr lang="en-US" sz="2200" kern="1200"/>
            <a:t>We also need to forgive people who have done wrong to us.</a:t>
          </a:r>
        </a:p>
        <a:p>
          <a:pPr marL="228600" lvl="1" indent="-228600" algn="l" defTabSz="977900">
            <a:lnSpc>
              <a:spcPct val="90000"/>
            </a:lnSpc>
            <a:spcBef>
              <a:spcPct val="0"/>
            </a:spcBef>
            <a:spcAft>
              <a:spcPct val="20000"/>
            </a:spcAft>
            <a:buChar char="•"/>
          </a:pPr>
          <a:r>
            <a:rPr lang="en-US" sz="2200" kern="1200"/>
            <a:t>Sometimes others hurt us very badly</a:t>
          </a:r>
        </a:p>
        <a:p>
          <a:pPr marL="228600" lvl="1" indent="-228600" algn="l" defTabSz="977900">
            <a:lnSpc>
              <a:spcPct val="90000"/>
            </a:lnSpc>
            <a:spcBef>
              <a:spcPct val="0"/>
            </a:spcBef>
            <a:spcAft>
              <a:spcPct val="20000"/>
            </a:spcAft>
            <a:buChar char="•"/>
          </a:pPr>
          <a:r>
            <a:rPr lang="en-US" sz="2200" kern="1200"/>
            <a:t>We need to ask God to help us forgive them. </a:t>
          </a:r>
        </a:p>
        <a:p>
          <a:pPr marL="228600" lvl="1" indent="-228600" algn="l" defTabSz="977900">
            <a:lnSpc>
              <a:spcPct val="90000"/>
            </a:lnSpc>
            <a:spcBef>
              <a:spcPct val="0"/>
            </a:spcBef>
            <a:spcAft>
              <a:spcPct val="20000"/>
            </a:spcAft>
            <a:buChar char="•"/>
          </a:pPr>
          <a:r>
            <a:rPr lang="en-US" sz="2200" kern="1200"/>
            <a:t>If we forgive others, God will forgive us.</a:t>
          </a:r>
        </a:p>
      </dsp:txBody>
      <dsp:txXfrm>
        <a:off x="0" y="1167669"/>
        <a:ext cx="5393361" cy="312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C52A8-B9C3-4B5A-8FBD-78828B78C931}">
      <dsp:nvSpPr>
        <dsp:cNvPr id="0" name=""/>
        <dsp:cNvSpPr/>
      </dsp:nvSpPr>
      <dsp:spPr>
        <a:xfrm>
          <a:off x="0" y="12042"/>
          <a:ext cx="6651253" cy="20896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“And lead us not into temptation but deliver us from evil.” </a:t>
          </a:r>
        </a:p>
      </dsp:txBody>
      <dsp:txXfrm>
        <a:off x="102007" y="114049"/>
        <a:ext cx="6447239" cy="1885605"/>
      </dsp:txXfrm>
    </dsp:sp>
    <dsp:sp modelId="{C398D409-B453-45EC-97E8-C2926731DF69}">
      <dsp:nvSpPr>
        <dsp:cNvPr id="0" name=""/>
        <dsp:cNvSpPr/>
      </dsp:nvSpPr>
      <dsp:spPr>
        <a:xfrm>
          <a:off x="0" y="2101662"/>
          <a:ext cx="6651253" cy="322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177"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It is sometimes very tempting to do something you’re not supposed to.</a:t>
          </a:r>
        </a:p>
        <a:p>
          <a:pPr marL="285750" lvl="1" indent="-285750" algn="l" defTabSz="1333500">
            <a:lnSpc>
              <a:spcPct val="90000"/>
            </a:lnSpc>
            <a:spcBef>
              <a:spcPct val="0"/>
            </a:spcBef>
            <a:spcAft>
              <a:spcPct val="20000"/>
            </a:spcAft>
            <a:buChar char="•"/>
          </a:pPr>
          <a:r>
            <a:rPr lang="en-US" sz="3000" kern="1200"/>
            <a:t>This part is really neat because it asks God to help us to know the right thing to do</a:t>
          </a:r>
        </a:p>
        <a:p>
          <a:pPr marL="285750" lvl="1" indent="-285750" algn="l" defTabSz="1333500">
            <a:lnSpc>
              <a:spcPct val="90000"/>
            </a:lnSpc>
            <a:spcBef>
              <a:spcPct val="0"/>
            </a:spcBef>
            <a:spcAft>
              <a:spcPct val="20000"/>
            </a:spcAft>
            <a:buChar char="•"/>
          </a:pPr>
          <a:r>
            <a:rPr lang="en-US" sz="3000" kern="1200"/>
            <a:t>to protect us against the evil that is in the world and keep us away from it.</a:t>
          </a:r>
        </a:p>
      </dsp:txBody>
      <dsp:txXfrm>
        <a:off x="0" y="2101662"/>
        <a:ext cx="6651253" cy="32250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68F9-2102-4250-91ED-B16F6625F6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36375-EB36-44F5-9A7E-8042D890C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C63963-1ACA-4B53-95F6-9B85DFF88CEF}"/>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5" name="Footer Placeholder 4">
            <a:extLst>
              <a:ext uri="{FF2B5EF4-FFF2-40B4-BE49-F238E27FC236}">
                <a16:creationId xmlns:a16="http://schemas.microsoft.com/office/drawing/2014/main" id="{12703E73-9924-498C-8DBF-C424EA8C9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C3F55-166A-49E6-8DCB-A1204150D95D}"/>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407857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F881-3F51-4B1C-BC80-574ABAA8A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82BC3-0027-4DD2-84BD-D0E1794FE8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592F7-D018-4BEA-9AB4-105735F94F42}"/>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5" name="Footer Placeholder 4">
            <a:extLst>
              <a:ext uri="{FF2B5EF4-FFF2-40B4-BE49-F238E27FC236}">
                <a16:creationId xmlns:a16="http://schemas.microsoft.com/office/drawing/2014/main" id="{C64C940F-D7B3-4C7D-A906-242D70FD5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84AE3-386D-4871-8E34-28BBD7338DB4}"/>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63310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0F910-926C-4521-9E7C-DB62FBB0C9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BB851-790A-4AF8-A4A3-5EA822669F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3B271-D71D-4ABC-8121-CD5D06452CE0}"/>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5" name="Footer Placeholder 4">
            <a:extLst>
              <a:ext uri="{FF2B5EF4-FFF2-40B4-BE49-F238E27FC236}">
                <a16:creationId xmlns:a16="http://schemas.microsoft.com/office/drawing/2014/main" id="{E35009DC-E56D-409D-94FC-7BF35102B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A4CE-5B20-45DA-AE10-AB1F219533D8}"/>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307018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9ED4-730B-4EAB-B5AE-60539E51D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F2953-31B7-4924-A7CC-DFD79175D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C22A6-62D0-40BB-B366-CCBB0F860E81}"/>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5" name="Footer Placeholder 4">
            <a:extLst>
              <a:ext uri="{FF2B5EF4-FFF2-40B4-BE49-F238E27FC236}">
                <a16:creationId xmlns:a16="http://schemas.microsoft.com/office/drawing/2014/main" id="{1AAE51B7-226D-459B-999C-4808AC262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25EBA-A25C-4D81-95F6-0605F31A5CE8}"/>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252424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E49D-187A-4010-994C-976A575E3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B5D7E-EE9E-4A02-AB18-4CCAF7F02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9F7DD4-8B9F-45BC-95EC-FFCEEF2E2A7C}"/>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5" name="Footer Placeholder 4">
            <a:extLst>
              <a:ext uri="{FF2B5EF4-FFF2-40B4-BE49-F238E27FC236}">
                <a16:creationId xmlns:a16="http://schemas.microsoft.com/office/drawing/2014/main" id="{8C111EAB-18F9-4E95-B4E9-39018F12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C95E1-EF4B-45E6-8D5B-A118DDB3D519}"/>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121103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5294-F7B9-4D7C-83D1-E14F06F0D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FA3E8-3E1D-4D74-BAC2-C63764970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01955D-5F10-410E-9332-EC4C33830A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6BD07E-DB4D-47CB-B68E-F2E932F0EBA3}"/>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6" name="Footer Placeholder 5">
            <a:extLst>
              <a:ext uri="{FF2B5EF4-FFF2-40B4-BE49-F238E27FC236}">
                <a16:creationId xmlns:a16="http://schemas.microsoft.com/office/drawing/2014/main" id="{FF88E322-10C1-4F01-9A8A-26EF93044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57DE-9709-4F45-80A3-F67920EC2D8A}"/>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189678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F85F-8513-4C8F-B610-8BB0155C05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7934EE-2902-4E45-83FF-34735E18A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0F263-F533-446A-9C14-37B09DE60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C9EE86-790C-44DF-B4AB-09694624D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5E8D9-2695-42B3-B7D1-1D5C35A957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96125-943A-4D2E-9198-4680B2EFC679}"/>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8" name="Footer Placeholder 7">
            <a:extLst>
              <a:ext uri="{FF2B5EF4-FFF2-40B4-BE49-F238E27FC236}">
                <a16:creationId xmlns:a16="http://schemas.microsoft.com/office/drawing/2014/main" id="{4634BE66-6998-4186-8ABD-04C376D55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87885E-1B98-4116-AA1B-85DC9A63F86E}"/>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101458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18EC-FE50-4BB7-B60E-20BE8D9C0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1A9883-A4BE-4EC4-BF45-415CCCEC74D0}"/>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4" name="Footer Placeholder 3">
            <a:extLst>
              <a:ext uri="{FF2B5EF4-FFF2-40B4-BE49-F238E27FC236}">
                <a16:creationId xmlns:a16="http://schemas.microsoft.com/office/drawing/2014/main" id="{C32A1567-703E-49A3-9FC3-524844AC26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B46362-C166-4D21-8E33-D3DDC59EF4FB}"/>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153023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F81CD-6ED0-4DB8-8A84-EC6D3CFF4606}"/>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3" name="Footer Placeholder 2">
            <a:extLst>
              <a:ext uri="{FF2B5EF4-FFF2-40B4-BE49-F238E27FC236}">
                <a16:creationId xmlns:a16="http://schemas.microsoft.com/office/drawing/2014/main" id="{9970072A-77CD-4CF1-B9D0-A2CC0F5CE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40F4B-673E-4FF4-892A-9F7D63C38DED}"/>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272637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F21E-D807-4E17-8280-092D3FA7C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A393C8-604B-4F9E-9A1F-6EF2E3B6F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CBB1AC-85B9-463B-8DF5-3ED0BC112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5C22D-1FB8-4C7E-BD05-2F25CAAD35FA}"/>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6" name="Footer Placeholder 5">
            <a:extLst>
              <a:ext uri="{FF2B5EF4-FFF2-40B4-BE49-F238E27FC236}">
                <a16:creationId xmlns:a16="http://schemas.microsoft.com/office/drawing/2014/main" id="{4D3BB76F-21A0-4E8A-88CA-D325E92CB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C4398-B810-4EC3-BA14-3D08185F7F74}"/>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248328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8D26-A1D6-4B48-B12E-5F2BB8695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7293A-6394-44E2-8C4B-B263E6E8E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50B2BC-11D1-4FC9-8A89-D00F39933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63045-C7F8-46FD-807C-F48A385AAD10}"/>
              </a:ext>
            </a:extLst>
          </p:cNvPr>
          <p:cNvSpPr>
            <a:spLocks noGrp="1"/>
          </p:cNvSpPr>
          <p:nvPr>
            <p:ph type="dt" sz="half" idx="10"/>
          </p:nvPr>
        </p:nvSpPr>
        <p:spPr/>
        <p:txBody>
          <a:bodyPr/>
          <a:lstStyle/>
          <a:p>
            <a:fld id="{1C67A675-9B66-4AED-940B-E11B80C41372}" type="datetimeFigureOut">
              <a:rPr lang="en-US" smtClean="0"/>
              <a:t>8/19/2021</a:t>
            </a:fld>
            <a:endParaRPr lang="en-US"/>
          </a:p>
        </p:txBody>
      </p:sp>
      <p:sp>
        <p:nvSpPr>
          <p:cNvPr id="6" name="Footer Placeholder 5">
            <a:extLst>
              <a:ext uri="{FF2B5EF4-FFF2-40B4-BE49-F238E27FC236}">
                <a16:creationId xmlns:a16="http://schemas.microsoft.com/office/drawing/2014/main" id="{527173FD-BA69-4342-9FF0-3E99C027B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1DAC6-83A7-49CA-A8B7-BF628325BFD9}"/>
              </a:ext>
            </a:extLst>
          </p:cNvPr>
          <p:cNvSpPr>
            <a:spLocks noGrp="1"/>
          </p:cNvSpPr>
          <p:nvPr>
            <p:ph type="sldNum" sz="quarter" idx="12"/>
          </p:nvPr>
        </p:nvSpPr>
        <p:spPr/>
        <p:txBody>
          <a:bodyPr/>
          <a:lstStyle/>
          <a:p>
            <a:fld id="{9724744C-A10D-45B3-A499-FFEF3525AF81}" type="slidenum">
              <a:rPr lang="en-US" smtClean="0"/>
              <a:t>‹#›</a:t>
            </a:fld>
            <a:endParaRPr lang="en-US"/>
          </a:p>
        </p:txBody>
      </p:sp>
    </p:spTree>
    <p:extLst>
      <p:ext uri="{BB962C8B-B14F-4D97-AF65-F5344CB8AC3E}">
        <p14:creationId xmlns:p14="http://schemas.microsoft.com/office/powerpoint/2010/main" val="215234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D679F-6F6D-4A58-8A7E-67195206D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9F9A59-BD39-414B-921A-8E78EB7B7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4C8BF-86CB-414D-8ADC-7B61C09F8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7A675-9B66-4AED-940B-E11B80C41372}" type="datetimeFigureOut">
              <a:rPr lang="en-US" smtClean="0"/>
              <a:t>8/19/2021</a:t>
            </a:fld>
            <a:endParaRPr lang="en-US"/>
          </a:p>
        </p:txBody>
      </p:sp>
      <p:sp>
        <p:nvSpPr>
          <p:cNvPr id="5" name="Footer Placeholder 4">
            <a:extLst>
              <a:ext uri="{FF2B5EF4-FFF2-40B4-BE49-F238E27FC236}">
                <a16:creationId xmlns:a16="http://schemas.microsoft.com/office/drawing/2014/main" id="{3791B994-CD25-4D71-BEC7-0B0EED652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98C196-657A-45E3-AF4A-34B3CB109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4744C-A10D-45B3-A499-FFEF3525AF81}" type="slidenum">
              <a:rPr lang="en-US" smtClean="0"/>
              <a:t>‹#›</a:t>
            </a:fld>
            <a:endParaRPr lang="en-US"/>
          </a:p>
        </p:txBody>
      </p:sp>
    </p:spTree>
    <p:extLst>
      <p:ext uri="{BB962C8B-B14F-4D97-AF65-F5344CB8AC3E}">
        <p14:creationId xmlns:p14="http://schemas.microsoft.com/office/powerpoint/2010/main" val="363166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BBFAE842-F11E-4485-A263-8BD3B8304052}"/>
              </a:ext>
            </a:extLst>
          </p:cNvPr>
          <p:cNvSpPr>
            <a:spLocks noGrp="1"/>
          </p:cNvSpPr>
          <p:nvPr>
            <p:ph type="subTitle" idx="1"/>
          </p:nvPr>
        </p:nvSpPr>
        <p:spPr>
          <a:xfrm>
            <a:off x="4439633" y="3724535"/>
            <a:ext cx="3312734" cy="1523066"/>
          </a:xfrm>
          <a:noFill/>
        </p:spPr>
        <p:txBody>
          <a:bodyPr>
            <a:normAutofit/>
          </a:bodyPr>
          <a:lstStyle/>
          <a:p>
            <a:r>
              <a:rPr lang="en-US" sz="3600" dirty="0">
                <a:solidFill>
                  <a:srgbClr val="080808"/>
                </a:solidFill>
              </a:rPr>
              <a:t>A Model Prayer</a:t>
            </a:r>
          </a:p>
          <a:p>
            <a:endParaRPr lang="en-US" sz="3600" dirty="0">
              <a:solidFill>
                <a:srgbClr val="080808"/>
              </a:solidFill>
            </a:endParaRPr>
          </a:p>
        </p:txBody>
      </p:sp>
      <p:sp>
        <p:nvSpPr>
          <p:cNvPr id="2" name="Title 1">
            <a:extLst>
              <a:ext uri="{FF2B5EF4-FFF2-40B4-BE49-F238E27FC236}">
                <a16:creationId xmlns:a16="http://schemas.microsoft.com/office/drawing/2014/main" id="{B2C1FE76-90E1-40B1-849C-8B705E9F8880}"/>
              </a:ext>
            </a:extLst>
          </p:cNvPr>
          <p:cNvSpPr>
            <a:spLocks noGrp="1"/>
          </p:cNvSpPr>
          <p:nvPr>
            <p:ph type="ctrTitle"/>
          </p:nvPr>
        </p:nvSpPr>
        <p:spPr>
          <a:xfrm>
            <a:off x="3204642" y="1704975"/>
            <a:ext cx="5782716" cy="1724025"/>
          </a:xfrm>
          <a:noFill/>
        </p:spPr>
        <p:txBody>
          <a:bodyPr anchor="ctr">
            <a:normAutofit/>
          </a:bodyPr>
          <a:lstStyle/>
          <a:p>
            <a:r>
              <a:rPr lang="en-US" dirty="0">
                <a:solidFill>
                  <a:srgbClr val="080808"/>
                </a:solidFill>
              </a:rPr>
              <a:t>The Lord’s Prayer</a:t>
            </a:r>
            <a:br>
              <a:rPr lang="en-US" dirty="0">
                <a:solidFill>
                  <a:srgbClr val="080808"/>
                </a:solidFill>
              </a:rPr>
            </a:br>
            <a:r>
              <a:rPr lang="en-US" sz="4800" dirty="0">
                <a:solidFill>
                  <a:srgbClr val="080808"/>
                </a:solidFill>
              </a:rPr>
              <a:t>Matthew 6:9-13</a:t>
            </a:r>
            <a:endParaRPr lang="en-US"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5130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9" name="Rectangle 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226C3-B7D1-420F-BB9D-EC8A0A78F622}"/>
              </a:ext>
            </a:extLst>
          </p:cNvPr>
          <p:cNvSpPr txBox="1"/>
          <p:nvPr/>
        </p:nvSpPr>
        <p:spPr>
          <a:xfrm>
            <a:off x="5656218" y="1463039"/>
            <a:ext cx="5542387" cy="4300447"/>
          </a:xfrm>
          <a:prstGeom prst="rect">
            <a:avLst/>
          </a:prstGeom>
        </p:spPr>
        <p:txBody>
          <a:bodyPr vert="horz" lIns="91440" tIns="45720" rIns="91440" bIns="45720" rtlCol="0" anchor="t">
            <a:normAutofit/>
          </a:bodyPr>
          <a:lstStyle/>
          <a:p>
            <a:pPr>
              <a:lnSpc>
                <a:spcPct val="90000"/>
              </a:lnSpc>
              <a:spcAft>
                <a:spcPts val="600"/>
              </a:spcAft>
            </a:pPr>
            <a:r>
              <a:rPr lang="en-US" sz="4400" dirty="0"/>
              <a:t>This next part of the prayer is asking for forgiveness for our mistakes</a:t>
            </a:r>
          </a:p>
        </p:txBody>
      </p:sp>
    </p:spTree>
    <p:extLst>
      <p:ext uri="{BB962C8B-B14F-4D97-AF65-F5344CB8AC3E}">
        <p14:creationId xmlns:p14="http://schemas.microsoft.com/office/powerpoint/2010/main" val="278182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128CFE8B-93B2-4153-B6DC-BF29A695EFDB}"/>
              </a:ext>
            </a:extLst>
          </p:cNvPr>
          <p:cNvPicPr>
            <a:picLocks noChangeAspect="1"/>
          </p:cNvPicPr>
          <p:nvPr/>
        </p:nvPicPr>
        <p:blipFill rotWithShape="1">
          <a:blip r:embed="rId2"/>
          <a:srcRect l="32975" r="252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extBox 2">
            <a:extLst>
              <a:ext uri="{FF2B5EF4-FFF2-40B4-BE49-F238E27FC236}">
                <a16:creationId xmlns:a16="http://schemas.microsoft.com/office/drawing/2014/main" id="{736EA088-3942-4B61-AF13-14E7DB9FE302}"/>
              </a:ext>
            </a:extLst>
          </p:cNvPr>
          <p:cNvGraphicFramePr/>
          <p:nvPr>
            <p:extLst>
              <p:ext uri="{D42A27DB-BD31-4B8C-83A1-F6EECF244321}">
                <p14:modId xmlns:p14="http://schemas.microsoft.com/office/powerpoint/2010/main" val="136808304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07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TextBox 2">
            <a:extLst>
              <a:ext uri="{FF2B5EF4-FFF2-40B4-BE49-F238E27FC236}">
                <a16:creationId xmlns:a16="http://schemas.microsoft.com/office/drawing/2014/main" id="{5AD11E23-231C-46BD-ACAF-B3813ED2AA92}"/>
              </a:ext>
            </a:extLst>
          </p:cNvPr>
          <p:cNvGraphicFramePr/>
          <p:nvPr>
            <p:extLst>
              <p:ext uri="{D42A27DB-BD31-4B8C-83A1-F6EECF244321}">
                <p14:modId xmlns:p14="http://schemas.microsoft.com/office/powerpoint/2010/main" val="252908624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79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88E3986B-BA13-45F3-A570-348ACF7CA8FA}"/>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dirty="0"/>
              <a:t>              </a:t>
            </a:r>
            <a:r>
              <a:rPr lang="en-US" sz="4800" dirty="0"/>
              <a:t>The last part of the prayer is the best part! </a:t>
            </a:r>
            <a:endParaRPr lang="en-US" dirty="0"/>
          </a:p>
        </p:txBody>
      </p:sp>
    </p:spTree>
    <p:extLst>
      <p:ext uri="{BB962C8B-B14F-4D97-AF65-F5344CB8AC3E}">
        <p14:creationId xmlns:p14="http://schemas.microsoft.com/office/powerpoint/2010/main" val="289576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5" name="TextBox 2">
            <a:extLst>
              <a:ext uri="{FF2B5EF4-FFF2-40B4-BE49-F238E27FC236}">
                <a16:creationId xmlns:a16="http://schemas.microsoft.com/office/drawing/2014/main" id="{6C5D9380-1208-4FF6-B1D4-79EB9BFD7EFC}"/>
              </a:ext>
            </a:extLst>
          </p:cNvPr>
          <p:cNvGraphicFramePr/>
          <p:nvPr>
            <p:extLst>
              <p:ext uri="{D42A27DB-BD31-4B8C-83A1-F6EECF244321}">
                <p14:modId xmlns:p14="http://schemas.microsoft.com/office/powerpoint/2010/main" val="1308233514"/>
              </p:ext>
            </p:extLst>
          </p:nvPr>
        </p:nvGraphicFramePr>
        <p:xfrm>
          <a:off x="4978708" y="885651"/>
          <a:ext cx="6525220" cy="4616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01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TextBox 2">
            <a:extLst>
              <a:ext uri="{FF2B5EF4-FFF2-40B4-BE49-F238E27FC236}">
                <a16:creationId xmlns:a16="http://schemas.microsoft.com/office/drawing/2014/main" id="{E00DF000-AB80-4F20-84B9-1DB9023B23D1}"/>
              </a:ext>
            </a:extLst>
          </p:cNvPr>
          <p:cNvGraphicFramePr/>
          <p:nvPr>
            <p:extLst>
              <p:ext uri="{D42A27DB-BD31-4B8C-83A1-F6EECF244321}">
                <p14:modId xmlns:p14="http://schemas.microsoft.com/office/powerpoint/2010/main" val="2070377992"/>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66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TextBox 2">
            <a:extLst>
              <a:ext uri="{FF2B5EF4-FFF2-40B4-BE49-F238E27FC236}">
                <a16:creationId xmlns:a16="http://schemas.microsoft.com/office/drawing/2014/main" id="{999B34C3-5DB3-4049-99E2-BB2106F5F9EE}"/>
              </a:ext>
            </a:extLst>
          </p:cNvPr>
          <p:cNvGraphicFramePr/>
          <p:nvPr>
            <p:extLst>
              <p:ext uri="{D42A27DB-BD31-4B8C-83A1-F6EECF244321}">
                <p14:modId xmlns:p14="http://schemas.microsoft.com/office/powerpoint/2010/main" val="651517927"/>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943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4E271300-EC60-4136-BEBC-652663FFBE28}"/>
              </a:ext>
            </a:extLst>
          </p:cNvPr>
          <p:cNvGraphicFramePr/>
          <p:nvPr>
            <p:extLst>
              <p:ext uri="{D42A27DB-BD31-4B8C-83A1-F6EECF244321}">
                <p14:modId xmlns:p14="http://schemas.microsoft.com/office/powerpoint/2010/main" val="155967626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52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F9F83851-7BFB-4311-A4FE-32F7ADFD1C97}"/>
              </a:ext>
            </a:extLst>
          </p:cNvPr>
          <p:cNvPicPr>
            <a:picLocks noChangeAspect="1"/>
          </p:cNvPicPr>
          <p:nvPr/>
        </p:nvPicPr>
        <p:blipFill rotWithShape="1">
          <a:blip r:embed="rId2"/>
          <a:srcRect r="-1" b="1389"/>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2112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extBox 2">
            <a:extLst>
              <a:ext uri="{FF2B5EF4-FFF2-40B4-BE49-F238E27FC236}">
                <a16:creationId xmlns:a16="http://schemas.microsoft.com/office/drawing/2014/main" id="{E16EFA1A-C122-4A66-ACED-658396610BEB}"/>
              </a:ext>
            </a:extLst>
          </p:cNvPr>
          <p:cNvGraphicFramePr/>
          <p:nvPr>
            <p:extLst>
              <p:ext uri="{D42A27DB-BD31-4B8C-83A1-F6EECF244321}">
                <p14:modId xmlns:p14="http://schemas.microsoft.com/office/powerpoint/2010/main" val="40727797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10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7E003E-EE76-4207-A774-A645C37F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graphicFrame>
        <p:nvGraphicFramePr>
          <p:cNvPr id="5" name="TextBox 2">
            <a:extLst>
              <a:ext uri="{FF2B5EF4-FFF2-40B4-BE49-F238E27FC236}">
                <a16:creationId xmlns:a16="http://schemas.microsoft.com/office/drawing/2014/main" id="{776B9EE1-C8D6-4C90-A066-E70B335DCE39}"/>
              </a:ext>
            </a:extLst>
          </p:cNvPr>
          <p:cNvGraphicFramePr/>
          <p:nvPr>
            <p:extLst>
              <p:ext uri="{D42A27DB-BD31-4B8C-83A1-F6EECF244321}">
                <p14:modId xmlns:p14="http://schemas.microsoft.com/office/powerpoint/2010/main" val="856276521"/>
              </p:ext>
            </p:extLst>
          </p:nvPr>
        </p:nvGraphicFramePr>
        <p:xfrm>
          <a:off x="5511704" y="713313"/>
          <a:ext cx="5842095" cy="543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80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TextBox 2">
            <a:extLst>
              <a:ext uri="{FF2B5EF4-FFF2-40B4-BE49-F238E27FC236}">
                <a16:creationId xmlns:a16="http://schemas.microsoft.com/office/drawing/2014/main" id="{9D565A9A-4A43-4C2B-BB36-7A306E6034B3}"/>
              </a:ext>
            </a:extLst>
          </p:cNvPr>
          <p:cNvGraphicFramePr/>
          <p:nvPr>
            <p:extLst>
              <p:ext uri="{D42A27DB-BD31-4B8C-83A1-F6EECF244321}">
                <p14:modId xmlns:p14="http://schemas.microsoft.com/office/powerpoint/2010/main" val="2191655208"/>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1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TextBox 2">
            <a:extLst>
              <a:ext uri="{FF2B5EF4-FFF2-40B4-BE49-F238E27FC236}">
                <a16:creationId xmlns:a16="http://schemas.microsoft.com/office/drawing/2014/main" id="{E20138CA-4C62-4C0D-85FE-561102CE47B8}"/>
              </a:ext>
            </a:extLst>
          </p:cNvPr>
          <p:cNvGraphicFramePr/>
          <p:nvPr>
            <p:extLst>
              <p:ext uri="{D42A27DB-BD31-4B8C-83A1-F6EECF244321}">
                <p14:modId xmlns:p14="http://schemas.microsoft.com/office/powerpoint/2010/main" val="3542050439"/>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36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7E003E-EE76-4207-A774-A645C37F1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graphicFrame>
        <p:nvGraphicFramePr>
          <p:cNvPr id="5" name="TextBox 2">
            <a:extLst>
              <a:ext uri="{FF2B5EF4-FFF2-40B4-BE49-F238E27FC236}">
                <a16:creationId xmlns:a16="http://schemas.microsoft.com/office/drawing/2014/main" id="{03DD3BA5-78AA-4A50-99F5-822BDAD03BDC}"/>
              </a:ext>
            </a:extLst>
          </p:cNvPr>
          <p:cNvGraphicFramePr/>
          <p:nvPr>
            <p:extLst>
              <p:ext uri="{D42A27DB-BD31-4B8C-83A1-F6EECF244321}">
                <p14:modId xmlns:p14="http://schemas.microsoft.com/office/powerpoint/2010/main" val="112304627"/>
              </p:ext>
            </p:extLst>
          </p:nvPr>
        </p:nvGraphicFramePr>
        <p:xfrm>
          <a:off x="5511704" y="713313"/>
          <a:ext cx="5842095" cy="543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8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CF0015C5-5B7E-47CC-B235-B1FA4EB58502}"/>
              </a:ext>
            </a:extLst>
          </p:cNvPr>
          <p:cNvGraphicFramePr/>
          <p:nvPr>
            <p:extLst>
              <p:ext uri="{D42A27DB-BD31-4B8C-83A1-F6EECF244321}">
                <p14:modId xmlns:p14="http://schemas.microsoft.com/office/powerpoint/2010/main" val="2032448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83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graphicFrame>
        <p:nvGraphicFramePr>
          <p:cNvPr id="5" name="TextBox 2">
            <a:extLst>
              <a:ext uri="{FF2B5EF4-FFF2-40B4-BE49-F238E27FC236}">
                <a16:creationId xmlns:a16="http://schemas.microsoft.com/office/drawing/2014/main" id="{F5FB06C8-7E50-45EC-B8B6-47A5CC9DAC99}"/>
              </a:ext>
            </a:extLst>
          </p:cNvPr>
          <p:cNvGraphicFramePr/>
          <p:nvPr>
            <p:extLst>
              <p:ext uri="{D42A27DB-BD31-4B8C-83A1-F6EECF244321}">
                <p14:modId xmlns:p14="http://schemas.microsoft.com/office/powerpoint/2010/main" val="4103707298"/>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56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872</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Lord’s Prayer Matthew 6:9-13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Lord’s Prayer Matthew 6:9-13</dc:title>
  <dc:creator>Rose Choice</dc:creator>
  <cp:lastModifiedBy>Zackary williams</cp:lastModifiedBy>
  <cp:revision>2</cp:revision>
  <dcterms:created xsi:type="dcterms:W3CDTF">2021-08-09T20:40:32Z</dcterms:created>
  <dcterms:modified xsi:type="dcterms:W3CDTF">2021-08-19T14:40:05Z</dcterms:modified>
</cp:coreProperties>
</file>