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73" r:id="rId5"/>
    <p:sldId id="261" r:id="rId6"/>
    <p:sldId id="269" r:id="rId7"/>
    <p:sldId id="270" r:id="rId8"/>
    <p:sldId id="274" r:id="rId9"/>
    <p:sldId id="275" r:id="rId10"/>
    <p:sldId id="276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FF9E1D"/>
    <a:srgbClr val="D68B1C"/>
    <a:srgbClr val="609600"/>
    <a:srgbClr val="6CA800"/>
    <a:srgbClr val="EE7D00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986FC-0412-4632-82D7-B3A56E5B535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1171-617E-4DEE-ADC9-942ABC4D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1171-617E-4DEE-ADC9-942ABC4D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1171-617E-4DEE-ADC9-942ABC4D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1171-617E-4DEE-ADC9-942ABC4D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1171-617E-4DEE-ADC9-942ABC4D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1171-617E-4DEE-ADC9-942ABC4D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887115"/>
            <a:ext cx="8246070" cy="1374345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kind of schools do we want for our kids?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4" y="5261460"/>
            <a:ext cx="8246071" cy="137434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Leading Change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Virginia Healthy Kids and Families Coalition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Families Leading Change Summit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September 22 and 23, 2017</a:t>
            </a:r>
          </a:p>
          <a:p>
            <a:pPr marL="0" indent="0">
              <a:buNone/>
            </a:pPr>
            <a:r>
              <a:rPr lang="en-US" sz="3200" dirty="0" smtClean="0"/>
              <a:t>Fairmont State University</a:t>
            </a:r>
          </a:p>
          <a:p>
            <a:r>
              <a:rPr lang="en-US" sz="3200" dirty="0" smtClean="0"/>
              <a:t>Fun</a:t>
            </a:r>
          </a:p>
          <a:p>
            <a:r>
              <a:rPr lang="en-US" sz="3200" dirty="0" smtClean="0"/>
              <a:t>Interactive</a:t>
            </a:r>
          </a:p>
          <a:p>
            <a:r>
              <a:rPr lang="en-US" sz="3200" dirty="0" smtClean="0"/>
              <a:t>Family-Friendly</a:t>
            </a:r>
          </a:p>
          <a:p>
            <a:r>
              <a:rPr lang="en-US" sz="3200" dirty="0" smtClean="0"/>
              <a:t>Free Children’s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WV Healthy Kids and Families Coalition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Children Our Future</a:t>
            </a:r>
          </a:p>
          <a:p>
            <a:r>
              <a:rPr lang="en-US" dirty="0" smtClean="0"/>
              <a:t>Try This WV</a:t>
            </a:r>
          </a:p>
          <a:p>
            <a:r>
              <a:rPr lang="en-US" dirty="0" smtClean="0"/>
              <a:t>Parent Wellness Network</a:t>
            </a:r>
          </a:p>
          <a:p>
            <a:r>
              <a:rPr lang="en-US" dirty="0" smtClean="0"/>
              <a:t>Families Leading Change</a:t>
            </a:r>
          </a:p>
          <a:p>
            <a:r>
              <a:rPr lang="en-US" dirty="0" smtClean="0"/>
              <a:t>Young WV</a:t>
            </a:r>
          </a:p>
          <a:p>
            <a:r>
              <a:rPr lang="en-US" dirty="0" smtClean="0"/>
              <a:t>WV Good Jobs Conference</a:t>
            </a:r>
          </a:p>
          <a:p>
            <a:r>
              <a:rPr lang="en-US" dirty="0" smtClean="0"/>
              <a:t>Strong Mountain Communities</a:t>
            </a:r>
          </a:p>
          <a:p>
            <a:r>
              <a:rPr lang="en-US" dirty="0" smtClean="0"/>
              <a:t>Healthy Bodies, Healthy Spirits</a:t>
            </a:r>
          </a:p>
          <a:p>
            <a:r>
              <a:rPr lang="en-US" dirty="0" smtClean="0"/>
              <a:t>Candidate Training Academies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Families Leading Change?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Family-led Statewide Grassroots Movement to </a:t>
            </a:r>
            <a:r>
              <a:rPr lang="en-US" sz="3600" dirty="0" smtClean="0"/>
              <a:t>Improve </a:t>
            </a:r>
            <a:r>
              <a:rPr lang="en-US" sz="3600" dirty="0"/>
              <a:t>E</a:t>
            </a:r>
            <a:r>
              <a:rPr lang="en-US" sz="3600" dirty="0" smtClean="0"/>
              <a:t>ducation </a:t>
            </a:r>
            <a:r>
              <a:rPr lang="en-US" sz="3600" dirty="0" smtClean="0"/>
              <a:t>in </a:t>
            </a:r>
            <a:r>
              <a:rPr lang="en-US" sz="3600" dirty="0" smtClean="0"/>
              <a:t>Our </a:t>
            </a:r>
            <a:r>
              <a:rPr lang="en-US" sz="3600" dirty="0"/>
              <a:t>L</a:t>
            </a:r>
            <a:r>
              <a:rPr lang="en-US" sz="3600" dirty="0" smtClean="0"/>
              <a:t>ocal </a:t>
            </a:r>
            <a:r>
              <a:rPr lang="en-US" sz="3600" dirty="0"/>
              <a:t>C</a:t>
            </a:r>
            <a:r>
              <a:rPr lang="en-US" sz="3600" dirty="0" smtClean="0"/>
              <a:t>ommunities </a:t>
            </a:r>
            <a:r>
              <a:rPr lang="en-US" sz="3600" dirty="0" smtClean="0"/>
              <a:t>and at the </a:t>
            </a:r>
            <a:r>
              <a:rPr lang="en-US" sz="3600" dirty="0" smtClean="0"/>
              <a:t>State </a:t>
            </a:r>
            <a:r>
              <a:rPr lang="en-US" sz="3600" dirty="0"/>
              <a:t>L</a:t>
            </a:r>
            <a:r>
              <a:rPr lang="en-US" sz="3600" dirty="0" smtClean="0"/>
              <a:t>evel</a:t>
            </a:r>
            <a:r>
              <a:rPr lang="en-US" sz="3600" dirty="0" smtClean="0"/>
              <a:t>.</a:t>
            </a:r>
          </a:p>
          <a:p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Our Goals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a Broad Statewide Team</a:t>
            </a:r>
          </a:p>
          <a:p>
            <a:r>
              <a:rPr lang="en-US" sz="3200" dirty="0" smtClean="0"/>
              <a:t>Lifting Up a Menu of the Great Things Already Happening Across the State</a:t>
            </a:r>
          </a:p>
          <a:p>
            <a:r>
              <a:rPr lang="en-US" sz="3200" dirty="0" smtClean="0"/>
              <a:t>Training Parents on Leadership Skills and the Education System</a:t>
            </a:r>
          </a:p>
          <a:p>
            <a:r>
              <a:rPr lang="en-US" sz="3200" dirty="0" smtClean="0"/>
              <a:t>Conducting a Mini-Grant Process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do I…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Run for School Board</a:t>
            </a:r>
          </a:p>
          <a:p>
            <a:r>
              <a:rPr lang="en-US" sz="3200" dirty="0" smtClean="0"/>
              <a:t>Help Create An </a:t>
            </a:r>
            <a:r>
              <a:rPr lang="en-US" sz="3200" dirty="0" smtClean="0"/>
              <a:t>Entrepreneurial School</a:t>
            </a:r>
          </a:p>
          <a:p>
            <a:r>
              <a:rPr lang="en-US" sz="3200" smtClean="0"/>
              <a:t>Recommend</a:t>
            </a:r>
            <a:r>
              <a:rPr lang="en-US" sz="3200" smtClean="0"/>
              <a:t> </a:t>
            </a:r>
            <a:r>
              <a:rPr lang="en-US" sz="3200" dirty="0" smtClean="0"/>
              <a:t>Alternatives to Discipline</a:t>
            </a:r>
          </a:p>
          <a:p>
            <a:r>
              <a:rPr lang="en-US" sz="3200" dirty="0" smtClean="0"/>
              <a:t>Start a Circle of Parents Group</a:t>
            </a:r>
          </a:p>
          <a:p>
            <a:r>
              <a:rPr lang="en-US" sz="3200" dirty="0" smtClean="0"/>
              <a:t>Advocate for Community Schools</a:t>
            </a:r>
          </a:p>
          <a:p>
            <a:r>
              <a:rPr lang="en-US" sz="3200" dirty="0" smtClean="0"/>
              <a:t>Support School Based Mental Health</a:t>
            </a:r>
          </a:p>
          <a:p>
            <a:r>
              <a:rPr lang="en-US" sz="3200" dirty="0" smtClean="0"/>
              <a:t>Expand Breakfast and Lunch Programs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WATCH D.O.G.S.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6416"/>
          <a:stretch>
            <a:fillRect/>
          </a:stretch>
        </p:blipFill>
        <p:spPr>
          <a:xfrm>
            <a:off x="1836472" y="1577339"/>
            <a:ext cx="4297680" cy="3223261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80" y="5367337"/>
            <a:ext cx="7635250" cy="96305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WATCH D.O.G.S., a K-12 program, invites fathers, grandfathers, uncles, or other father figures to volunteer at least one day all day at their child’s/student’s school during the school year.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8" y="1430711"/>
            <a:ext cx="1885950" cy="1463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18" y="3160367"/>
            <a:ext cx="3200400" cy="2113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SCHOOL WELLNESS TEAM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371602"/>
            <a:ext cx="4572000" cy="3428998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80" y="5367337"/>
            <a:ext cx="7635250" cy="96305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Creating a strong school wellness team that includes parents and students will help to ensure that the school has an active strategy plan to implement wellness into the school environment.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6" b="7544"/>
          <a:stretch/>
        </p:blipFill>
        <p:spPr>
          <a:xfrm>
            <a:off x="448965" y="1138425"/>
            <a:ext cx="2103734" cy="152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5" y="2736102"/>
            <a:ext cx="2462778" cy="2483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OUTDOOR LEARNING CENTER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80" y="5367337"/>
            <a:ext cx="7635250" cy="96305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An outdoor learning center is a place for the children and the community to gather and engage in activities that promote healthy, wellness and positive caregiver/child experiences.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8" y="1167561"/>
            <a:ext cx="6058120" cy="340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81" y="940552"/>
            <a:ext cx="3082614" cy="1733124"/>
          </a:xfr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8" y="3124851"/>
            <a:ext cx="2994840" cy="1683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0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6"/>
            <a:ext cx="8229600" cy="33595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What’s already happening in your community?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05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6"/>
            <a:ext cx="8229600" cy="33595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Imagine you had $2,000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502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3116</TotalTime>
  <Words>291</Words>
  <Application>Microsoft Office PowerPoint</Application>
  <PresentationFormat>On-screen Show (4:3)</PresentationFormat>
  <Paragraphs>50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What kind of schools do we want for our kids?</vt:lpstr>
      <vt:lpstr>What is Families Leading Change?</vt:lpstr>
      <vt:lpstr>Our Goals</vt:lpstr>
      <vt:lpstr>How do I…</vt:lpstr>
      <vt:lpstr>WATCH D.O.G.S.</vt:lpstr>
      <vt:lpstr>SCHOOL WELLNESS TEAM</vt:lpstr>
      <vt:lpstr>OUTDOOR LEARNING CENTER</vt:lpstr>
      <vt:lpstr>What’s already happening in your community?</vt:lpstr>
      <vt:lpstr>Imagine you had $2,000</vt:lpstr>
      <vt:lpstr>Families Leading Change Summit</vt:lpstr>
      <vt:lpstr>WV Healthy Kids and Families Coalition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Charlotte Norris</cp:lastModifiedBy>
  <cp:revision>82</cp:revision>
  <dcterms:created xsi:type="dcterms:W3CDTF">2013-08-21T19:17:07Z</dcterms:created>
  <dcterms:modified xsi:type="dcterms:W3CDTF">2017-03-24T04:00:55Z</dcterms:modified>
</cp:coreProperties>
</file>